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40" r:id="rId1"/>
  </p:sldMasterIdLst>
  <p:notesMasterIdLst>
    <p:notesMasterId r:id="rId20"/>
  </p:notesMasterIdLst>
  <p:sldIdLst>
    <p:sldId id="262" r:id="rId2"/>
    <p:sldId id="277" r:id="rId3"/>
    <p:sldId id="278" r:id="rId4"/>
    <p:sldId id="279" r:id="rId5"/>
    <p:sldId id="301" r:id="rId6"/>
    <p:sldId id="291" r:id="rId7"/>
    <p:sldId id="302" r:id="rId8"/>
    <p:sldId id="292" r:id="rId9"/>
    <p:sldId id="293" r:id="rId10"/>
    <p:sldId id="303" r:id="rId11"/>
    <p:sldId id="294" r:id="rId12"/>
    <p:sldId id="304" r:id="rId13"/>
    <p:sldId id="295" r:id="rId14"/>
    <p:sldId id="296" r:id="rId15"/>
    <p:sldId id="297" r:id="rId16"/>
    <p:sldId id="308" r:id="rId17"/>
    <p:sldId id="307" r:id="rId18"/>
    <p:sldId id="300" r:id="rId19"/>
  </p:sldIdLst>
  <p:sldSz cx="12192000" cy="6858000"/>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630" autoAdjust="0"/>
    <p:restoredTop sz="88265" autoAdjust="0"/>
  </p:normalViewPr>
  <p:slideViewPr>
    <p:cSldViewPr snapToGrid="0" snapToObjects="1">
      <p:cViewPr varScale="1">
        <p:scale>
          <a:sx n="61" d="100"/>
          <a:sy n="61" d="100"/>
        </p:scale>
        <p:origin x="216" y="1192"/>
      </p:cViewPr>
      <p:guideLst>
        <p:guide orient="horz" pos="2160"/>
        <p:guide pos="3840"/>
      </p:guideLst>
    </p:cSldViewPr>
  </p:slideViewPr>
  <p:notesTextViewPr>
    <p:cViewPr>
      <p:scale>
        <a:sx n="1" d="1"/>
        <a:sy n="1" d="1"/>
      </p:scale>
      <p:origin x="0" y="0"/>
    </p:cViewPr>
  </p:notesTextViewPr>
  <p:notesViewPr>
    <p:cSldViewPr snapToGrid="0" snapToObjects="1">
      <p:cViewPr varScale="1">
        <p:scale>
          <a:sx n="57" d="100"/>
          <a:sy n="57" d="100"/>
        </p:scale>
        <p:origin x="176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BAFB97A-FE4E-DBEC-4A8E-059283C886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GB"/>
          </a:p>
        </p:txBody>
      </p:sp>
      <p:sp>
        <p:nvSpPr>
          <p:cNvPr id="3" name="Date Placeholder 2">
            <a:extLst>
              <a:ext uri="{FF2B5EF4-FFF2-40B4-BE49-F238E27FC236}">
                <a16:creationId xmlns:a16="http://schemas.microsoft.com/office/drawing/2014/main" id="{B30ECC82-73DF-289C-535B-A5B1FAFD53FD}"/>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F6771598-C0E0-4D4C-956B-1DB704EDEF26}" type="datetimeFigureOut">
              <a:rPr lang="en-GB"/>
              <a:pPr>
                <a:defRPr/>
              </a:pPr>
              <a:t>04/06/2025</a:t>
            </a:fld>
            <a:endParaRPr lang="en-GB"/>
          </a:p>
        </p:txBody>
      </p:sp>
      <p:sp>
        <p:nvSpPr>
          <p:cNvPr id="4" name="Slide Image Placeholder 3">
            <a:extLst>
              <a:ext uri="{FF2B5EF4-FFF2-40B4-BE49-F238E27FC236}">
                <a16:creationId xmlns:a16="http://schemas.microsoft.com/office/drawing/2014/main" id="{E91E24F4-5AD6-21F4-E323-0613A6BCF234}"/>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a:extLst>
              <a:ext uri="{FF2B5EF4-FFF2-40B4-BE49-F238E27FC236}">
                <a16:creationId xmlns:a16="http://schemas.microsoft.com/office/drawing/2014/main" id="{6FDCC87A-5541-7D3D-D75A-66BA8CBAF3B4}"/>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9D2051F5-047A-0E38-C2BF-7394038806CE}"/>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GB"/>
          </a:p>
        </p:txBody>
      </p:sp>
      <p:sp>
        <p:nvSpPr>
          <p:cNvPr id="7" name="Slide Number Placeholder 6">
            <a:extLst>
              <a:ext uri="{FF2B5EF4-FFF2-40B4-BE49-F238E27FC236}">
                <a16:creationId xmlns:a16="http://schemas.microsoft.com/office/drawing/2014/main" id="{BF0FF711-CC3B-F5C1-95D2-D42A4A96DEDC}"/>
              </a:ext>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2228E1CE-BCA2-E245-996B-9819C0039FB6}" type="slidenum">
              <a:rPr lang="en-GB" altLang="es-ES"/>
              <a:pPr/>
              <a:t>‹Nº›</a:t>
            </a:fld>
            <a:endParaRPr lang="en-GB" alt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99878F2-A30C-5691-313E-001A1BA687F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763DE260-FB0F-58A9-6084-02DFC32D55B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32772" name="Slide Number Placeholder 3">
            <a:extLst>
              <a:ext uri="{FF2B5EF4-FFF2-40B4-BE49-F238E27FC236}">
                <a16:creationId xmlns:a16="http://schemas.microsoft.com/office/drawing/2014/main" id="{0C42D609-91DF-4933-886D-8F295C907B9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fld id="{EF308256-743C-D744-9122-02213938183B}" type="slidenum">
              <a:rPr lang="en-GB" altLang="en-US">
                <a:latin typeface="Calibri" panose="020F0502020204030204" pitchFamily="34" charset="0"/>
              </a:rPr>
              <a:pPr/>
              <a:t>1</a:t>
            </a:fld>
            <a:endParaRPr lang="en-GB" altLang="en-US">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Marcador de imagen de diapositiva 1">
            <a:extLst>
              <a:ext uri="{FF2B5EF4-FFF2-40B4-BE49-F238E27FC236}">
                <a16:creationId xmlns:a16="http://schemas.microsoft.com/office/drawing/2014/main" id="{B7DE5999-DE61-9716-E44F-D78E3A13D42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Marcador de notas 2">
            <a:extLst>
              <a:ext uri="{FF2B5EF4-FFF2-40B4-BE49-F238E27FC236}">
                <a16:creationId xmlns:a16="http://schemas.microsoft.com/office/drawing/2014/main" id="{CB88DFA1-BAA2-D69C-0D2B-C83AA66E70F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S" altLang="es-ES"/>
          </a:p>
        </p:txBody>
      </p:sp>
      <p:sp>
        <p:nvSpPr>
          <p:cNvPr id="33796" name="Marcador de número de diapositiva 3">
            <a:extLst>
              <a:ext uri="{FF2B5EF4-FFF2-40B4-BE49-F238E27FC236}">
                <a16:creationId xmlns:a16="http://schemas.microsoft.com/office/drawing/2014/main" id="{2C4B83CF-7825-586A-E779-A589EA5BE08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fld id="{789938A3-2F57-CE48-BCA1-6D1DBA86CAF2}" type="slidenum">
              <a:rPr lang="en-GB" altLang="es-ES">
                <a:latin typeface="Calibri" panose="020F0502020204030204" pitchFamily="34" charset="0"/>
              </a:rPr>
              <a:pPr/>
              <a:t>7</a:t>
            </a:fld>
            <a:endParaRPr lang="en-GB" altLang="es-E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DDD9BE82-2D4A-3693-684B-7C03B027018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a:extLst>
              <a:ext uri="{FF2B5EF4-FFF2-40B4-BE49-F238E27FC236}">
                <a16:creationId xmlns:a16="http://schemas.microsoft.com/office/drawing/2014/main" id="{DF16E9B3-554D-462C-2829-2EC79B1E88E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35844" name="Slide Number Placeholder 3">
            <a:extLst>
              <a:ext uri="{FF2B5EF4-FFF2-40B4-BE49-F238E27FC236}">
                <a16:creationId xmlns:a16="http://schemas.microsoft.com/office/drawing/2014/main" id="{2239CEAF-3479-36A8-DBE8-226594F178E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fld id="{4417A2B3-966E-9A4A-A707-9663E13554F1}" type="slidenum">
              <a:rPr lang="en-GB" altLang="en-US">
                <a:latin typeface="Calibri" panose="020F0502020204030204" pitchFamily="34" charset="0"/>
              </a:rPr>
              <a:pPr/>
              <a:t>18</a:t>
            </a:fld>
            <a:endParaRPr lang="en-GB" altLang="en-US">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60C71ADD-3BB1-F4BA-A774-9109300F8EC6}"/>
              </a:ext>
            </a:extLst>
          </p:cNvPr>
          <p:cNvSpPr/>
          <p:nvPr userDrawn="1"/>
        </p:nvSpPr>
        <p:spPr>
          <a:xfrm>
            <a:off x="-17463" y="0"/>
            <a:ext cx="3886201" cy="6862763"/>
          </a:xfrm>
          <a:prstGeom prst="rect">
            <a:avLst/>
          </a:prstGeom>
          <a:solidFill>
            <a:srgbClr val="EE8D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4" name="Picture 8">
            <a:extLst>
              <a:ext uri="{FF2B5EF4-FFF2-40B4-BE49-F238E27FC236}">
                <a16:creationId xmlns:a16="http://schemas.microsoft.com/office/drawing/2014/main" id="{0B6651C3-5615-A466-CFB7-3F0223DABDE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600700" y="2524125"/>
            <a:ext cx="5543550" cy="181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9">
            <a:extLst>
              <a:ext uri="{FF2B5EF4-FFF2-40B4-BE49-F238E27FC236}">
                <a16:creationId xmlns:a16="http://schemas.microsoft.com/office/drawing/2014/main" id="{04730F52-8C80-8697-1818-102FF8563C5D}"/>
              </a:ext>
            </a:extLst>
          </p:cNvPr>
          <p:cNvSpPr txBox="1">
            <a:spLocks noChangeArrowheads="1"/>
          </p:cNvSpPr>
          <p:nvPr userDrawn="1"/>
        </p:nvSpPr>
        <p:spPr bwMode="auto">
          <a:xfrm>
            <a:off x="10761663" y="52054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eaLnBrk="1" hangingPunct="1">
              <a:defRPr/>
            </a:pPr>
            <a:endParaRPr lang="en-US" altLang="en-US"/>
          </a:p>
        </p:txBody>
      </p:sp>
      <p:pic>
        <p:nvPicPr>
          <p:cNvPr id="7" name="Picture 11">
            <a:extLst>
              <a:ext uri="{FF2B5EF4-FFF2-40B4-BE49-F238E27FC236}">
                <a16:creationId xmlns:a16="http://schemas.microsoft.com/office/drawing/2014/main" id="{8040F103-B598-D5B4-E02B-A16071A665B3}"/>
              </a:ext>
            </a:extLst>
          </p:cNvPr>
          <p:cNvPicPr>
            <a:picLocks noChangeAspect="1"/>
          </p:cNvPicPr>
          <p:nvPr userDrawn="1"/>
        </p:nvPicPr>
        <p:blipFill>
          <a:blip r:embed="rId3">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Placeholder 15"/>
          <p:cNvSpPr>
            <a:spLocks noGrp="1"/>
          </p:cNvSpPr>
          <p:nvPr>
            <p:ph type="body" sz="quarter" idx="14"/>
          </p:nvPr>
        </p:nvSpPr>
        <p:spPr>
          <a:xfrm>
            <a:off x="5600946" y="4572000"/>
            <a:ext cx="5543304" cy="655638"/>
          </a:xfrm>
        </p:spPr>
        <p:txBody>
          <a:bodyPr anchor="t"/>
          <a:lstStyle>
            <a:lvl1pPr marL="0" marR="0" indent="0" algn="r" defTabSz="914400" rtl="0" eaLnBrk="1" fontAlgn="auto" latinLnBrk="0" hangingPunct="1">
              <a:lnSpc>
                <a:spcPct val="90000"/>
              </a:lnSpc>
              <a:spcBef>
                <a:spcPts val="1200"/>
              </a:spcBef>
              <a:spcAft>
                <a:spcPts val="0"/>
              </a:spcAft>
              <a:buClr>
                <a:schemeClr val="accent1"/>
              </a:buClr>
              <a:buSzTx/>
              <a:buFontTx/>
              <a:buNone/>
              <a:tabLst/>
              <a:defRPr>
                <a:solidFill>
                  <a:schemeClr val="tx1">
                    <a:lumMod val="65000"/>
                    <a:lumOff val="35000"/>
                  </a:schemeClr>
                </a:solidFill>
              </a:defRPr>
            </a:lvl1pPr>
          </a:lstStyle>
          <a:p>
            <a:pPr lvl="0"/>
            <a:r>
              <a:rPr lang="en-US"/>
              <a:t>Click to edit Master text styles</a:t>
            </a:r>
          </a:p>
        </p:txBody>
      </p:sp>
      <p:sp>
        <p:nvSpPr>
          <p:cNvPr id="13" name="Text Placeholder 12"/>
          <p:cNvSpPr>
            <a:spLocks noGrp="1"/>
          </p:cNvSpPr>
          <p:nvPr>
            <p:ph type="body" sz="quarter" idx="13"/>
          </p:nvPr>
        </p:nvSpPr>
        <p:spPr>
          <a:xfrm>
            <a:off x="5809088" y="2655426"/>
            <a:ext cx="5137427" cy="1505094"/>
          </a:xfrm>
        </p:spPr>
        <p:txBody>
          <a:bodyPr>
            <a:normAutofit/>
          </a:bodyPr>
          <a:lstStyle>
            <a:lvl1pPr marL="0" indent="0" algn="ctr">
              <a:buNone/>
              <a:defRPr sz="3600" baseline="0"/>
            </a:lvl1pPr>
          </a:lstStyle>
          <a:p>
            <a:pPr lvl="0"/>
            <a:r>
              <a:rPr lang="en-US"/>
              <a:t>Click to edit Master text styles</a:t>
            </a:r>
          </a:p>
        </p:txBody>
      </p:sp>
      <p:sp>
        <p:nvSpPr>
          <p:cNvPr id="8" name="Date Placeholder 3">
            <a:extLst>
              <a:ext uri="{FF2B5EF4-FFF2-40B4-BE49-F238E27FC236}">
                <a16:creationId xmlns:a16="http://schemas.microsoft.com/office/drawing/2014/main" id="{F61607D2-8130-EFE8-C851-0240AFA51092}"/>
              </a:ext>
            </a:extLst>
          </p:cNvPr>
          <p:cNvSpPr>
            <a:spLocks noGrp="1"/>
          </p:cNvSpPr>
          <p:nvPr>
            <p:ph type="dt" sz="half" idx="15"/>
          </p:nvPr>
        </p:nvSpPr>
        <p:spPr/>
        <p:txBody>
          <a:bodyPr/>
          <a:lstStyle>
            <a:lvl1pPr>
              <a:defRPr/>
            </a:lvl1pPr>
          </a:lstStyle>
          <a:p>
            <a:pPr>
              <a:defRPr/>
            </a:pPr>
            <a:fld id="{CB593051-E17D-7449-9099-D0E434CD6727}" type="datetimeFigureOut">
              <a:rPr lang="en-US"/>
              <a:pPr>
                <a:defRPr/>
              </a:pPr>
              <a:t>6/4/25</a:t>
            </a:fld>
            <a:endParaRPr lang="en-US"/>
          </a:p>
        </p:txBody>
      </p:sp>
      <p:sp>
        <p:nvSpPr>
          <p:cNvPr id="9" name="Footer Placeholder 4">
            <a:extLst>
              <a:ext uri="{FF2B5EF4-FFF2-40B4-BE49-F238E27FC236}">
                <a16:creationId xmlns:a16="http://schemas.microsoft.com/office/drawing/2014/main" id="{874BE1AB-0640-5C32-246C-EC0C84D60C4A}"/>
              </a:ext>
            </a:extLst>
          </p:cNvPr>
          <p:cNvSpPr>
            <a:spLocks noGrp="1"/>
          </p:cNvSpPr>
          <p:nvPr>
            <p:ph type="ftr" sz="quarter" idx="16"/>
          </p:nvPr>
        </p:nvSpPr>
        <p:spPr/>
        <p:txBody>
          <a:bodyPr/>
          <a:lstStyle>
            <a:lvl1pPr>
              <a:defRPr>
                <a:solidFill>
                  <a:srgbClr val="80227B"/>
                </a:solidFill>
              </a:defRPr>
            </a:lvl1pPr>
          </a:lstStyle>
          <a:p>
            <a:pPr>
              <a:defRPr/>
            </a:pPr>
            <a:endParaRPr lang="en-US"/>
          </a:p>
        </p:txBody>
      </p:sp>
      <p:sp>
        <p:nvSpPr>
          <p:cNvPr id="10" name="Slide Number Placeholder 5">
            <a:extLst>
              <a:ext uri="{FF2B5EF4-FFF2-40B4-BE49-F238E27FC236}">
                <a16:creationId xmlns:a16="http://schemas.microsoft.com/office/drawing/2014/main" id="{3D8E773F-20B0-B23E-C1C0-0AF21597BB4E}"/>
              </a:ext>
            </a:extLst>
          </p:cNvPr>
          <p:cNvSpPr>
            <a:spLocks noGrp="1"/>
          </p:cNvSpPr>
          <p:nvPr>
            <p:ph type="sldNum" sz="quarter" idx="17"/>
          </p:nvPr>
        </p:nvSpPr>
        <p:spPr/>
        <p:txBody>
          <a:bodyPr/>
          <a:lstStyle>
            <a:lvl1pPr>
              <a:defRPr/>
            </a:lvl1pPr>
          </a:lstStyle>
          <a:p>
            <a:fld id="{4CF0C3D7-C44D-144F-8B69-F85A44E7E1FB}" type="slidenum">
              <a:rPr lang="en-US" altLang="es-ES"/>
              <a:pPr/>
              <a:t>‹Nº›</a:t>
            </a:fld>
            <a:endParaRPr lang="en-US" altLang="es-ES"/>
          </a:p>
        </p:txBody>
      </p:sp>
    </p:spTree>
    <p:extLst>
      <p:ext uri="{BB962C8B-B14F-4D97-AF65-F5344CB8AC3E}">
        <p14:creationId xmlns:p14="http://schemas.microsoft.com/office/powerpoint/2010/main" val="1640497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Box 7">
            <a:extLst>
              <a:ext uri="{FF2B5EF4-FFF2-40B4-BE49-F238E27FC236}">
                <a16:creationId xmlns:a16="http://schemas.microsoft.com/office/drawing/2014/main" id="{E4D8522E-13A6-470D-C9EE-54B408BD33C8}"/>
              </a:ext>
            </a:extLst>
          </p:cNvPr>
          <p:cNvSpPr txBox="1">
            <a:spLocks noChangeArrowheads="1"/>
          </p:cNvSpPr>
          <p:nvPr userDrawn="1"/>
        </p:nvSpPr>
        <p:spPr bwMode="auto">
          <a:xfrm>
            <a:off x="5805488" y="3033713"/>
            <a:ext cx="7707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eaLnBrk="1" hangingPunct="1">
              <a:buFontTx/>
              <a:buBlip>
                <a:blip r:embed="rId2"/>
              </a:buBlip>
              <a:defRPr/>
            </a:pPr>
            <a:endParaRPr lang="en-GB" altLang="en-US"/>
          </a:p>
        </p:txBody>
      </p:sp>
      <p:pic>
        <p:nvPicPr>
          <p:cNvPr id="5" name="Picture 8">
            <a:extLst>
              <a:ext uri="{FF2B5EF4-FFF2-40B4-BE49-F238E27FC236}">
                <a16:creationId xmlns:a16="http://schemas.microsoft.com/office/drawing/2014/main" id="{5A5F54F0-51EA-490A-53D1-00A6C927A3BC}"/>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38200" y="1038225"/>
            <a:ext cx="61087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a:extLst>
              <a:ext uri="{FF2B5EF4-FFF2-40B4-BE49-F238E27FC236}">
                <a16:creationId xmlns:a16="http://schemas.microsoft.com/office/drawing/2014/main" id="{CC516181-D029-CFBF-7A23-87E8D90DDFA0}"/>
              </a:ext>
            </a:extLst>
          </p:cNvPr>
          <p:cNvSpPr/>
          <p:nvPr userDrawn="1"/>
        </p:nvSpPr>
        <p:spPr>
          <a:xfrm>
            <a:off x="8408988" y="0"/>
            <a:ext cx="3783012" cy="6858000"/>
          </a:xfrm>
          <a:prstGeom prst="rect">
            <a:avLst/>
          </a:prstGeom>
          <a:solidFill>
            <a:srgbClr val="69A7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8" name="Picture 10">
            <a:extLst>
              <a:ext uri="{FF2B5EF4-FFF2-40B4-BE49-F238E27FC236}">
                <a16:creationId xmlns:a16="http://schemas.microsoft.com/office/drawing/2014/main" id="{8EEC7C65-9516-99B4-59FD-C4F4C1A8F9E0}"/>
              </a:ext>
            </a:extLst>
          </p:cNvPr>
          <p:cNvPicPr>
            <a:picLocks noChangeAspect="1"/>
          </p:cNvPicPr>
          <p:nvPr userDrawn="1"/>
        </p:nvPicPr>
        <p:blipFill>
          <a:blip r:embed="rId4">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8200" y="365125"/>
            <a:ext cx="7292009" cy="629957"/>
          </a:xfrm>
          <a:prstGeom prst="rect">
            <a:avLst/>
          </a:prstGeom>
        </p:spPr>
        <p:txBody>
          <a:bodyPr/>
          <a:lstStyle>
            <a:lvl1pPr>
              <a:defRPr>
                <a:solidFill>
                  <a:schemeClr val="tx1"/>
                </a:solidFill>
              </a:defRPr>
            </a:lvl1pPr>
          </a:lstStyle>
          <a:p>
            <a:r>
              <a:rPr lang="en-US"/>
              <a:t>Click to edit Master title style</a:t>
            </a:r>
            <a:endParaRPr lang="en-GB" dirty="0"/>
          </a:p>
        </p:txBody>
      </p:sp>
      <p:sp>
        <p:nvSpPr>
          <p:cNvPr id="7" name="Text Placeholder 6"/>
          <p:cNvSpPr>
            <a:spLocks noGrp="1"/>
          </p:cNvSpPr>
          <p:nvPr>
            <p:ph type="body" sz="quarter" idx="13"/>
          </p:nvPr>
        </p:nvSpPr>
        <p:spPr>
          <a:xfrm>
            <a:off x="838199" y="2070100"/>
            <a:ext cx="7292010" cy="3416300"/>
          </a:xfrm>
        </p:spPr>
        <p:txBody>
          <a:bodyPr>
            <a:noAutofit/>
          </a:bodyPr>
          <a:lstStyle>
            <a:lvl1pPr>
              <a:defRPr sz="2800" baseline="0">
                <a:solidFill>
                  <a:schemeClr val="tx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Footer Placeholder 2">
            <a:extLst>
              <a:ext uri="{FF2B5EF4-FFF2-40B4-BE49-F238E27FC236}">
                <a16:creationId xmlns:a16="http://schemas.microsoft.com/office/drawing/2014/main" id="{04006102-F4C6-5EA3-4A56-8A85D3207EAC}"/>
              </a:ext>
            </a:extLst>
          </p:cNvPr>
          <p:cNvSpPr>
            <a:spLocks noGrp="1"/>
          </p:cNvSpPr>
          <p:nvPr>
            <p:ph type="ftr" sz="quarter" idx="14"/>
          </p:nvPr>
        </p:nvSpPr>
        <p:spPr/>
        <p:txBody>
          <a:bodyPr/>
          <a:lstStyle>
            <a:lvl1pPr>
              <a:defRPr/>
            </a:lvl1pPr>
          </a:lstStyle>
          <a:p>
            <a:pPr>
              <a:defRPr/>
            </a:pPr>
            <a:endParaRPr lang="en-US"/>
          </a:p>
        </p:txBody>
      </p:sp>
      <p:sp>
        <p:nvSpPr>
          <p:cNvPr id="10" name="Slide Number Placeholder 3">
            <a:extLst>
              <a:ext uri="{FF2B5EF4-FFF2-40B4-BE49-F238E27FC236}">
                <a16:creationId xmlns:a16="http://schemas.microsoft.com/office/drawing/2014/main" id="{F2F38BF2-1750-3CEC-C4BA-72C42AD75D38}"/>
              </a:ext>
            </a:extLst>
          </p:cNvPr>
          <p:cNvSpPr>
            <a:spLocks noGrp="1"/>
          </p:cNvSpPr>
          <p:nvPr>
            <p:ph type="sldNum" sz="quarter" idx="15"/>
          </p:nvPr>
        </p:nvSpPr>
        <p:spPr/>
        <p:txBody>
          <a:bodyPr/>
          <a:lstStyle>
            <a:lvl1pPr>
              <a:defRPr/>
            </a:lvl1pPr>
          </a:lstStyle>
          <a:p>
            <a:fld id="{B13BADB9-BCE9-2F4B-B95A-3C7EAD82DDA1}" type="slidenum">
              <a:rPr lang="en-US" altLang="es-ES"/>
              <a:pPr/>
              <a:t>‹Nº›</a:t>
            </a:fld>
            <a:endParaRPr lang="en-US" altLang="es-ES"/>
          </a:p>
        </p:txBody>
      </p:sp>
      <p:sp>
        <p:nvSpPr>
          <p:cNvPr id="11" name="Date Placeholder 4">
            <a:extLst>
              <a:ext uri="{FF2B5EF4-FFF2-40B4-BE49-F238E27FC236}">
                <a16:creationId xmlns:a16="http://schemas.microsoft.com/office/drawing/2014/main" id="{462CB1B3-4397-348F-CA71-474EFEA267E3}"/>
              </a:ext>
            </a:extLst>
          </p:cNvPr>
          <p:cNvSpPr>
            <a:spLocks noGrp="1"/>
          </p:cNvSpPr>
          <p:nvPr>
            <p:ph type="dt" sz="half" idx="16"/>
          </p:nvPr>
        </p:nvSpPr>
        <p:spPr/>
        <p:txBody>
          <a:bodyPr/>
          <a:lstStyle>
            <a:lvl1pPr>
              <a:defRPr/>
            </a:lvl1pPr>
          </a:lstStyle>
          <a:p>
            <a:pPr>
              <a:defRPr/>
            </a:pPr>
            <a:fld id="{F60C7659-9622-2F4D-9CC4-E669DCB17F40}" type="datetimeFigureOut">
              <a:rPr lang="en-US"/>
              <a:pPr>
                <a:defRPr/>
              </a:pPr>
              <a:t>6/4/25</a:t>
            </a:fld>
            <a:endParaRPr lang="en-US"/>
          </a:p>
        </p:txBody>
      </p:sp>
    </p:spTree>
    <p:extLst>
      <p:ext uri="{BB962C8B-B14F-4D97-AF65-F5344CB8AC3E}">
        <p14:creationId xmlns:p14="http://schemas.microsoft.com/office/powerpoint/2010/main" val="1096255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Box 7">
            <a:extLst>
              <a:ext uri="{FF2B5EF4-FFF2-40B4-BE49-F238E27FC236}">
                <a16:creationId xmlns:a16="http://schemas.microsoft.com/office/drawing/2014/main" id="{2A50CB83-9A7B-1CBA-C34A-F9FAE557ADE1}"/>
              </a:ext>
            </a:extLst>
          </p:cNvPr>
          <p:cNvSpPr txBox="1">
            <a:spLocks noChangeArrowheads="1"/>
          </p:cNvSpPr>
          <p:nvPr userDrawn="1"/>
        </p:nvSpPr>
        <p:spPr bwMode="auto">
          <a:xfrm>
            <a:off x="5805488" y="3033713"/>
            <a:ext cx="7707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eaLnBrk="1" hangingPunct="1">
              <a:buFontTx/>
              <a:buBlip>
                <a:blip r:embed="rId2"/>
              </a:buBlip>
              <a:defRPr/>
            </a:pPr>
            <a:endParaRPr lang="en-GB" altLang="en-US"/>
          </a:p>
        </p:txBody>
      </p:sp>
      <p:pic>
        <p:nvPicPr>
          <p:cNvPr id="5" name="Picture 8">
            <a:extLst>
              <a:ext uri="{FF2B5EF4-FFF2-40B4-BE49-F238E27FC236}">
                <a16:creationId xmlns:a16="http://schemas.microsoft.com/office/drawing/2014/main" id="{6CC13601-01FA-A99B-53C3-825D4BBAA5B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38200" y="1038225"/>
            <a:ext cx="61087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a:extLst>
              <a:ext uri="{FF2B5EF4-FFF2-40B4-BE49-F238E27FC236}">
                <a16:creationId xmlns:a16="http://schemas.microsoft.com/office/drawing/2014/main" id="{FEC6DE9F-42B5-B195-82F4-D7F01E514272}"/>
              </a:ext>
            </a:extLst>
          </p:cNvPr>
          <p:cNvSpPr/>
          <p:nvPr userDrawn="1"/>
        </p:nvSpPr>
        <p:spPr>
          <a:xfrm>
            <a:off x="8408988" y="0"/>
            <a:ext cx="3783012" cy="6858000"/>
          </a:xfrm>
          <a:prstGeom prst="rect">
            <a:avLst/>
          </a:prstGeom>
          <a:solidFill>
            <a:srgbClr val="C84C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8" name="Picture 10">
            <a:extLst>
              <a:ext uri="{FF2B5EF4-FFF2-40B4-BE49-F238E27FC236}">
                <a16:creationId xmlns:a16="http://schemas.microsoft.com/office/drawing/2014/main" id="{6D84FE29-642E-F322-CB73-5F749D7C0D62}"/>
              </a:ext>
            </a:extLst>
          </p:cNvPr>
          <p:cNvPicPr>
            <a:picLocks noChangeAspect="1"/>
          </p:cNvPicPr>
          <p:nvPr userDrawn="1"/>
        </p:nvPicPr>
        <p:blipFill>
          <a:blip r:embed="rId4">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8200" y="365125"/>
            <a:ext cx="7292009" cy="629957"/>
          </a:xfrm>
          <a:prstGeom prst="rect">
            <a:avLst/>
          </a:prstGeom>
        </p:spPr>
        <p:txBody>
          <a:bodyPr/>
          <a:lstStyle>
            <a:lvl1pPr>
              <a:defRPr>
                <a:solidFill>
                  <a:schemeClr val="tx1"/>
                </a:solidFill>
              </a:defRPr>
            </a:lvl1pPr>
          </a:lstStyle>
          <a:p>
            <a:r>
              <a:rPr lang="en-US"/>
              <a:t>Click to edit Master title style</a:t>
            </a:r>
            <a:endParaRPr lang="en-GB" dirty="0"/>
          </a:p>
        </p:txBody>
      </p:sp>
      <p:sp>
        <p:nvSpPr>
          <p:cNvPr id="7" name="Text Placeholder 6"/>
          <p:cNvSpPr>
            <a:spLocks noGrp="1"/>
          </p:cNvSpPr>
          <p:nvPr>
            <p:ph type="body" sz="quarter" idx="13"/>
          </p:nvPr>
        </p:nvSpPr>
        <p:spPr>
          <a:xfrm>
            <a:off x="838199" y="2070100"/>
            <a:ext cx="7292010" cy="3416300"/>
          </a:xfrm>
        </p:spPr>
        <p:txBody>
          <a:bodyPr>
            <a:noAutofit/>
          </a:bodyPr>
          <a:lstStyle>
            <a:lvl1pPr>
              <a:defRPr sz="2800" baseline="0">
                <a:solidFill>
                  <a:schemeClr val="tx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Footer Placeholder 2">
            <a:extLst>
              <a:ext uri="{FF2B5EF4-FFF2-40B4-BE49-F238E27FC236}">
                <a16:creationId xmlns:a16="http://schemas.microsoft.com/office/drawing/2014/main" id="{16CA3CF2-3B62-63B5-6817-8AD729E35104}"/>
              </a:ext>
            </a:extLst>
          </p:cNvPr>
          <p:cNvSpPr>
            <a:spLocks noGrp="1"/>
          </p:cNvSpPr>
          <p:nvPr>
            <p:ph type="ftr" sz="quarter" idx="14"/>
          </p:nvPr>
        </p:nvSpPr>
        <p:spPr/>
        <p:txBody>
          <a:bodyPr/>
          <a:lstStyle>
            <a:lvl1pPr>
              <a:defRPr/>
            </a:lvl1pPr>
          </a:lstStyle>
          <a:p>
            <a:pPr>
              <a:defRPr/>
            </a:pPr>
            <a:endParaRPr lang="en-US"/>
          </a:p>
        </p:txBody>
      </p:sp>
      <p:sp>
        <p:nvSpPr>
          <p:cNvPr id="10" name="Slide Number Placeholder 3">
            <a:extLst>
              <a:ext uri="{FF2B5EF4-FFF2-40B4-BE49-F238E27FC236}">
                <a16:creationId xmlns:a16="http://schemas.microsoft.com/office/drawing/2014/main" id="{B83939B2-6EFE-0AF3-4FF1-FD86B2FF5D6E}"/>
              </a:ext>
            </a:extLst>
          </p:cNvPr>
          <p:cNvSpPr>
            <a:spLocks noGrp="1"/>
          </p:cNvSpPr>
          <p:nvPr>
            <p:ph type="sldNum" sz="quarter" idx="15"/>
          </p:nvPr>
        </p:nvSpPr>
        <p:spPr/>
        <p:txBody>
          <a:bodyPr/>
          <a:lstStyle>
            <a:lvl1pPr>
              <a:defRPr/>
            </a:lvl1pPr>
          </a:lstStyle>
          <a:p>
            <a:fld id="{53581344-0815-9246-A662-E1911038CCEE}" type="slidenum">
              <a:rPr lang="en-US" altLang="es-ES"/>
              <a:pPr/>
              <a:t>‹Nº›</a:t>
            </a:fld>
            <a:endParaRPr lang="en-US" altLang="es-ES"/>
          </a:p>
        </p:txBody>
      </p:sp>
      <p:sp>
        <p:nvSpPr>
          <p:cNvPr id="11" name="Date Placeholder 4">
            <a:extLst>
              <a:ext uri="{FF2B5EF4-FFF2-40B4-BE49-F238E27FC236}">
                <a16:creationId xmlns:a16="http://schemas.microsoft.com/office/drawing/2014/main" id="{946B1C89-37B4-0D43-2FD0-018C87BDBDA6}"/>
              </a:ext>
            </a:extLst>
          </p:cNvPr>
          <p:cNvSpPr>
            <a:spLocks noGrp="1"/>
          </p:cNvSpPr>
          <p:nvPr>
            <p:ph type="dt" sz="half" idx="16"/>
          </p:nvPr>
        </p:nvSpPr>
        <p:spPr/>
        <p:txBody>
          <a:bodyPr/>
          <a:lstStyle>
            <a:lvl1pPr>
              <a:defRPr/>
            </a:lvl1pPr>
          </a:lstStyle>
          <a:p>
            <a:pPr>
              <a:defRPr/>
            </a:pPr>
            <a:fld id="{CFBB1C2F-8F1E-1A4D-A45E-D7345C7F64C2}" type="datetimeFigureOut">
              <a:rPr lang="en-US"/>
              <a:pPr>
                <a:defRPr/>
              </a:pPr>
              <a:t>6/4/25</a:t>
            </a:fld>
            <a:endParaRPr lang="en-US"/>
          </a:p>
        </p:txBody>
      </p:sp>
    </p:spTree>
    <p:extLst>
      <p:ext uri="{BB962C8B-B14F-4D97-AF65-F5344CB8AC3E}">
        <p14:creationId xmlns:p14="http://schemas.microsoft.com/office/powerpoint/2010/main" val="887639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TextBox 7">
            <a:extLst>
              <a:ext uri="{FF2B5EF4-FFF2-40B4-BE49-F238E27FC236}">
                <a16:creationId xmlns:a16="http://schemas.microsoft.com/office/drawing/2014/main" id="{E436C392-7A1E-BA39-0285-E51BBDC9767A}"/>
              </a:ext>
            </a:extLst>
          </p:cNvPr>
          <p:cNvSpPr txBox="1">
            <a:spLocks noChangeArrowheads="1"/>
          </p:cNvSpPr>
          <p:nvPr userDrawn="1"/>
        </p:nvSpPr>
        <p:spPr bwMode="auto">
          <a:xfrm>
            <a:off x="5805488" y="3033713"/>
            <a:ext cx="7707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eaLnBrk="1" hangingPunct="1">
              <a:buFontTx/>
              <a:buBlip>
                <a:blip r:embed="rId2"/>
              </a:buBlip>
              <a:defRPr/>
            </a:pPr>
            <a:endParaRPr lang="en-GB" altLang="en-US"/>
          </a:p>
        </p:txBody>
      </p:sp>
      <p:pic>
        <p:nvPicPr>
          <p:cNvPr id="5" name="Picture 8">
            <a:extLst>
              <a:ext uri="{FF2B5EF4-FFF2-40B4-BE49-F238E27FC236}">
                <a16:creationId xmlns:a16="http://schemas.microsoft.com/office/drawing/2014/main" id="{330BCC80-26EA-ECAE-2FB5-530C23D05201}"/>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00525" y="1038225"/>
            <a:ext cx="61087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a:extLst>
              <a:ext uri="{FF2B5EF4-FFF2-40B4-BE49-F238E27FC236}">
                <a16:creationId xmlns:a16="http://schemas.microsoft.com/office/drawing/2014/main" id="{83FB4C40-FFC7-BEA2-B723-43D0833188F4}"/>
              </a:ext>
            </a:extLst>
          </p:cNvPr>
          <p:cNvSpPr/>
          <p:nvPr userDrawn="1"/>
        </p:nvSpPr>
        <p:spPr>
          <a:xfrm>
            <a:off x="-15875" y="0"/>
            <a:ext cx="3783013" cy="6858000"/>
          </a:xfrm>
          <a:prstGeom prst="rect">
            <a:avLst/>
          </a:prstGeom>
          <a:solidFill>
            <a:srgbClr val="F2CE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2" name="Title 1"/>
          <p:cNvSpPr>
            <a:spLocks noGrp="1"/>
          </p:cNvSpPr>
          <p:nvPr>
            <p:ph type="title"/>
          </p:nvPr>
        </p:nvSpPr>
        <p:spPr>
          <a:xfrm>
            <a:off x="4200377" y="365125"/>
            <a:ext cx="7292009" cy="629957"/>
          </a:xfrm>
          <a:prstGeom prst="rect">
            <a:avLst/>
          </a:prstGeom>
        </p:spPr>
        <p:txBody>
          <a:bodyPr/>
          <a:lstStyle>
            <a:lvl1pPr>
              <a:defRPr>
                <a:solidFill>
                  <a:schemeClr val="tx1"/>
                </a:solidFill>
              </a:defRPr>
            </a:lvl1pPr>
          </a:lstStyle>
          <a:p>
            <a:r>
              <a:rPr lang="en-US"/>
              <a:t>Click to edit Master title style</a:t>
            </a:r>
            <a:endParaRPr lang="en-GB" dirty="0"/>
          </a:p>
        </p:txBody>
      </p:sp>
      <p:sp>
        <p:nvSpPr>
          <p:cNvPr id="7" name="Text Placeholder 6"/>
          <p:cNvSpPr>
            <a:spLocks noGrp="1"/>
          </p:cNvSpPr>
          <p:nvPr>
            <p:ph type="body" sz="quarter" idx="13"/>
          </p:nvPr>
        </p:nvSpPr>
        <p:spPr>
          <a:xfrm>
            <a:off x="4074145" y="2325636"/>
            <a:ext cx="7292010" cy="3416300"/>
          </a:xfrm>
        </p:spPr>
        <p:txBody>
          <a:bodyPr>
            <a:noAutofit/>
          </a:bodyPr>
          <a:lstStyle>
            <a:lvl1pPr>
              <a:defRPr sz="2800" baseline="0">
                <a:solidFill>
                  <a:schemeClr val="tx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Footer Placeholder 2">
            <a:extLst>
              <a:ext uri="{FF2B5EF4-FFF2-40B4-BE49-F238E27FC236}">
                <a16:creationId xmlns:a16="http://schemas.microsoft.com/office/drawing/2014/main" id="{4F5AEDBF-5CA9-6197-645A-AF6B936DED73}"/>
              </a:ext>
            </a:extLst>
          </p:cNvPr>
          <p:cNvSpPr>
            <a:spLocks noGrp="1"/>
          </p:cNvSpPr>
          <p:nvPr>
            <p:ph type="ftr" sz="quarter" idx="14"/>
          </p:nvPr>
        </p:nvSpPr>
        <p:spPr/>
        <p:txBody>
          <a:bodyPr/>
          <a:lstStyle>
            <a:lvl1pPr>
              <a:defRPr/>
            </a:lvl1pPr>
          </a:lstStyle>
          <a:p>
            <a:pPr>
              <a:defRPr/>
            </a:pPr>
            <a:endParaRPr lang="en-US"/>
          </a:p>
        </p:txBody>
      </p:sp>
      <p:sp>
        <p:nvSpPr>
          <p:cNvPr id="9" name="Slide Number Placeholder 3">
            <a:extLst>
              <a:ext uri="{FF2B5EF4-FFF2-40B4-BE49-F238E27FC236}">
                <a16:creationId xmlns:a16="http://schemas.microsoft.com/office/drawing/2014/main" id="{CC104C5D-5EF7-336C-C422-07FE04604725}"/>
              </a:ext>
            </a:extLst>
          </p:cNvPr>
          <p:cNvSpPr>
            <a:spLocks noGrp="1"/>
          </p:cNvSpPr>
          <p:nvPr>
            <p:ph type="sldNum" sz="quarter" idx="15"/>
          </p:nvPr>
        </p:nvSpPr>
        <p:spPr/>
        <p:txBody>
          <a:bodyPr/>
          <a:lstStyle>
            <a:lvl1pPr>
              <a:defRPr/>
            </a:lvl1pPr>
          </a:lstStyle>
          <a:p>
            <a:fld id="{9D43FE6A-BF68-8941-959D-2A4DC9E3C88E}" type="slidenum">
              <a:rPr lang="en-US" altLang="es-ES"/>
              <a:pPr/>
              <a:t>‹Nº›</a:t>
            </a:fld>
            <a:endParaRPr lang="en-US" altLang="es-ES"/>
          </a:p>
        </p:txBody>
      </p:sp>
      <p:sp>
        <p:nvSpPr>
          <p:cNvPr id="10" name="Date Placeholder 4">
            <a:extLst>
              <a:ext uri="{FF2B5EF4-FFF2-40B4-BE49-F238E27FC236}">
                <a16:creationId xmlns:a16="http://schemas.microsoft.com/office/drawing/2014/main" id="{6D400449-CF5F-12FE-5ABE-7759BC048D96}"/>
              </a:ext>
            </a:extLst>
          </p:cNvPr>
          <p:cNvSpPr>
            <a:spLocks noGrp="1"/>
          </p:cNvSpPr>
          <p:nvPr>
            <p:ph type="dt" sz="half" idx="16"/>
          </p:nvPr>
        </p:nvSpPr>
        <p:spPr/>
        <p:txBody>
          <a:bodyPr/>
          <a:lstStyle>
            <a:lvl1pPr>
              <a:defRPr/>
            </a:lvl1pPr>
          </a:lstStyle>
          <a:p>
            <a:pPr>
              <a:defRPr/>
            </a:pPr>
            <a:fld id="{A20B6A91-0B50-6A47-83D5-0BB3AE4694E5}" type="datetimeFigureOut">
              <a:rPr lang="en-US"/>
              <a:pPr>
                <a:defRPr/>
              </a:pPr>
              <a:t>6/4/25</a:t>
            </a:fld>
            <a:endParaRPr lang="en-US"/>
          </a:p>
        </p:txBody>
      </p:sp>
    </p:spTree>
    <p:extLst>
      <p:ext uri="{BB962C8B-B14F-4D97-AF65-F5344CB8AC3E}">
        <p14:creationId xmlns:p14="http://schemas.microsoft.com/office/powerpoint/2010/main" val="740612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2"/>
        </a:solidFill>
        <a:effectLst/>
      </p:bgPr>
    </p:bg>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3A43684C-6A82-CA22-8CBB-4516D05CC845}"/>
              </a:ext>
            </a:extLst>
          </p:cNvPr>
          <p:cNvSpPr/>
          <p:nvPr userDrawn="1"/>
        </p:nvSpPr>
        <p:spPr>
          <a:xfrm>
            <a:off x="0" y="0"/>
            <a:ext cx="12192000" cy="6858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6" name="Picture 8">
            <a:extLst>
              <a:ext uri="{FF2B5EF4-FFF2-40B4-BE49-F238E27FC236}">
                <a16:creationId xmlns:a16="http://schemas.microsoft.com/office/drawing/2014/main" id="{E4B447A9-78BF-C4EC-C7BF-06DC54EC8DC8}"/>
              </a:ext>
            </a:extLst>
          </p:cNvPr>
          <p:cNvPicPr>
            <a:picLocks noChangeAspect="1"/>
          </p:cNvPicPr>
          <p:nvPr userDrawn="1"/>
        </p:nvPicPr>
        <p:blipFill>
          <a:blip r:embed="rId2">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3867912" y="1298448"/>
            <a:ext cx="7315200" cy="3255264"/>
          </a:xfrm>
          <a:prstGeom prst="rect">
            <a:avLst/>
          </a:prstGeom>
        </p:spPr>
        <p:txBody>
          <a:bodyPr anchor="b">
            <a:normAutofit/>
          </a:bodyPr>
          <a:lstStyle>
            <a:lvl1pPr>
              <a:defRPr sz="5900" b="0" spc="-100" baseline="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8" name="Date Placeholder 3">
            <a:extLst>
              <a:ext uri="{FF2B5EF4-FFF2-40B4-BE49-F238E27FC236}">
                <a16:creationId xmlns:a16="http://schemas.microsoft.com/office/drawing/2014/main" id="{D8B29CF6-8D5A-0F4D-9749-2F07813EF9EA}"/>
              </a:ext>
            </a:extLst>
          </p:cNvPr>
          <p:cNvSpPr>
            <a:spLocks noGrp="1"/>
          </p:cNvSpPr>
          <p:nvPr>
            <p:ph type="dt" sz="half" idx="10"/>
          </p:nvPr>
        </p:nvSpPr>
        <p:spPr/>
        <p:txBody>
          <a:bodyPr/>
          <a:lstStyle>
            <a:lvl1pPr>
              <a:defRPr/>
            </a:lvl1pPr>
          </a:lstStyle>
          <a:p>
            <a:pPr>
              <a:defRPr/>
            </a:pPr>
            <a:fld id="{66C6206D-6452-2740-9B46-611A8DB5D903}" type="datetimeFigureOut">
              <a:rPr lang="en-US"/>
              <a:pPr>
                <a:defRPr/>
              </a:pPr>
              <a:t>6/4/25</a:t>
            </a:fld>
            <a:endParaRPr lang="en-US"/>
          </a:p>
        </p:txBody>
      </p:sp>
      <p:sp>
        <p:nvSpPr>
          <p:cNvPr id="9" name="Footer Placeholder 4">
            <a:extLst>
              <a:ext uri="{FF2B5EF4-FFF2-40B4-BE49-F238E27FC236}">
                <a16:creationId xmlns:a16="http://schemas.microsoft.com/office/drawing/2014/main" id="{85EC29EB-8931-66B4-EB10-32D85BD733F8}"/>
              </a:ext>
            </a:extLst>
          </p:cNvPr>
          <p:cNvSpPr>
            <a:spLocks noGrp="1"/>
          </p:cNvSpPr>
          <p:nvPr>
            <p:ph type="ftr" sz="quarter" idx="11"/>
          </p:nvPr>
        </p:nvSpPr>
        <p:spPr/>
        <p:txBody>
          <a:bodyPr/>
          <a:lstStyle>
            <a:lvl1pPr>
              <a:defRPr/>
            </a:lvl1pPr>
          </a:lstStyle>
          <a:p>
            <a:pPr>
              <a:defRPr/>
            </a:pPr>
            <a:endParaRPr lang="en-US"/>
          </a:p>
        </p:txBody>
      </p:sp>
      <p:sp>
        <p:nvSpPr>
          <p:cNvPr id="10" name="Slide Number Placeholder 5">
            <a:extLst>
              <a:ext uri="{FF2B5EF4-FFF2-40B4-BE49-F238E27FC236}">
                <a16:creationId xmlns:a16="http://schemas.microsoft.com/office/drawing/2014/main" id="{7E7C5598-C74B-FC91-C922-C91DB1B6A6D6}"/>
              </a:ext>
            </a:extLst>
          </p:cNvPr>
          <p:cNvSpPr>
            <a:spLocks noGrp="1"/>
          </p:cNvSpPr>
          <p:nvPr>
            <p:ph type="sldNum" sz="quarter" idx="12"/>
          </p:nvPr>
        </p:nvSpPr>
        <p:spPr/>
        <p:txBody>
          <a:bodyPr/>
          <a:lstStyle>
            <a:lvl1pPr>
              <a:defRPr/>
            </a:lvl1pPr>
          </a:lstStyle>
          <a:p>
            <a:fld id="{D080B066-1EBA-2945-9046-D8A4BC21E702}" type="slidenum">
              <a:rPr lang="en-US" altLang="es-ES"/>
              <a:pPr/>
              <a:t>‹Nº›</a:t>
            </a:fld>
            <a:endParaRPr lang="en-US" altLang="es-ES"/>
          </a:p>
        </p:txBody>
      </p:sp>
    </p:spTree>
    <p:extLst>
      <p:ext uri="{BB962C8B-B14F-4D97-AF65-F5344CB8AC3E}">
        <p14:creationId xmlns:p14="http://schemas.microsoft.com/office/powerpoint/2010/main" val="2440092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Rectangle 6">
            <a:extLst>
              <a:ext uri="{FF2B5EF4-FFF2-40B4-BE49-F238E27FC236}">
                <a16:creationId xmlns:a16="http://schemas.microsoft.com/office/drawing/2014/main" id="{89DFFEED-7D9C-6A4C-EA16-0E71CD2A27FF}"/>
              </a:ext>
            </a:extLst>
          </p:cNvPr>
          <p:cNvSpPr/>
          <p:nvPr userDrawn="1"/>
        </p:nvSpPr>
        <p:spPr>
          <a:xfrm>
            <a:off x="0" y="0"/>
            <a:ext cx="12192000" cy="6858000"/>
          </a:xfrm>
          <a:prstGeom prst="rect">
            <a:avLst/>
          </a:prstGeom>
          <a:solidFill>
            <a:srgbClr val="F2CE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5" name="Picture 8">
            <a:extLst>
              <a:ext uri="{FF2B5EF4-FFF2-40B4-BE49-F238E27FC236}">
                <a16:creationId xmlns:a16="http://schemas.microsoft.com/office/drawing/2014/main" id="{C90BE3A1-45B5-8F48-6A2B-2E7CB16B2B3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201275" y="-17463"/>
            <a:ext cx="1990725" cy="1708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9">
            <a:extLst>
              <a:ext uri="{FF2B5EF4-FFF2-40B4-BE49-F238E27FC236}">
                <a16:creationId xmlns:a16="http://schemas.microsoft.com/office/drawing/2014/main" id="{959169BC-207A-9948-52D7-441425395871}"/>
              </a:ext>
            </a:extLst>
          </p:cNvPr>
          <p:cNvPicPr>
            <a:picLocks noChangeAspect="1"/>
          </p:cNvPicPr>
          <p:nvPr userDrawn="1"/>
        </p:nvPicPr>
        <p:blipFill>
          <a:blip r:embed="rId3">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8200" y="365125"/>
            <a:ext cx="10515600" cy="1325563"/>
          </a:xfrm>
          <a:prstGeom prst="rect">
            <a:avLst/>
          </a:prstGeom>
        </p:spPr>
        <p:txBody>
          <a:bodyPr/>
          <a:lstStyle/>
          <a:p>
            <a:r>
              <a:rPr lang="en-US" dirty="0"/>
              <a:t>Click to edit Master title style</a:t>
            </a:r>
            <a:endParaRPr lang="en-GB" dirty="0"/>
          </a:p>
        </p:txBody>
      </p:sp>
      <p:sp>
        <p:nvSpPr>
          <p:cNvPr id="8" name="Chart Placeholder 7"/>
          <p:cNvSpPr>
            <a:spLocks noGrp="1"/>
          </p:cNvSpPr>
          <p:nvPr>
            <p:ph type="chart" sz="quarter" idx="13"/>
          </p:nvPr>
        </p:nvSpPr>
        <p:spPr>
          <a:xfrm>
            <a:off x="838200" y="2082800"/>
            <a:ext cx="10515600" cy="2674938"/>
          </a:xfrm>
        </p:spPr>
        <p:txBody>
          <a:bodyPr rtlCol="0">
            <a:normAutofit/>
          </a:bodyPr>
          <a:lstStyle/>
          <a:p>
            <a:pPr lvl="0"/>
            <a:r>
              <a:rPr lang="en-US" noProof="0"/>
              <a:t>Click icon to add chart</a:t>
            </a:r>
            <a:endParaRPr lang="en-GB" noProof="0" dirty="0"/>
          </a:p>
        </p:txBody>
      </p:sp>
      <p:sp>
        <p:nvSpPr>
          <p:cNvPr id="7" name="Footer Placeholder 2">
            <a:extLst>
              <a:ext uri="{FF2B5EF4-FFF2-40B4-BE49-F238E27FC236}">
                <a16:creationId xmlns:a16="http://schemas.microsoft.com/office/drawing/2014/main" id="{78BFB30E-C86C-AAAA-90C7-E8C6525662C5}"/>
              </a:ext>
            </a:extLst>
          </p:cNvPr>
          <p:cNvSpPr>
            <a:spLocks noGrp="1"/>
          </p:cNvSpPr>
          <p:nvPr>
            <p:ph type="ftr" sz="quarter" idx="14"/>
          </p:nvPr>
        </p:nvSpPr>
        <p:spPr/>
        <p:txBody>
          <a:bodyPr/>
          <a:lstStyle>
            <a:lvl1pPr>
              <a:defRPr/>
            </a:lvl1pPr>
          </a:lstStyle>
          <a:p>
            <a:pPr>
              <a:defRPr/>
            </a:pPr>
            <a:endParaRPr lang="en-US"/>
          </a:p>
        </p:txBody>
      </p:sp>
      <p:sp>
        <p:nvSpPr>
          <p:cNvPr id="9" name="Slide Number Placeholder 3">
            <a:extLst>
              <a:ext uri="{FF2B5EF4-FFF2-40B4-BE49-F238E27FC236}">
                <a16:creationId xmlns:a16="http://schemas.microsoft.com/office/drawing/2014/main" id="{9916200F-A153-6623-8B07-15C41DACB3B9}"/>
              </a:ext>
            </a:extLst>
          </p:cNvPr>
          <p:cNvSpPr>
            <a:spLocks noGrp="1"/>
          </p:cNvSpPr>
          <p:nvPr>
            <p:ph type="sldNum" sz="quarter" idx="15"/>
          </p:nvPr>
        </p:nvSpPr>
        <p:spPr/>
        <p:txBody>
          <a:bodyPr/>
          <a:lstStyle>
            <a:lvl1pPr>
              <a:defRPr/>
            </a:lvl1pPr>
          </a:lstStyle>
          <a:p>
            <a:fld id="{481CC670-FFE1-0E47-882F-72426893AB7D}" type="slidenum">
              <a:rPr lang="en-US" altLang="es-ES"/>
              <a:pPr/>
              <a:t>‹Nº›</a:t>
            </a:fld>
            <a:endParaRPr lang="en-US" altLang="es-ES"/>
          </a:p>
        </p:txBody>
      </p:sp>
      <p:sp>
        <p:nvSpPr>
          <p:cNvPr id="10" name="Date Placeholder 4">
            <a:extLst>
              <a:ext uri="{FF2B5EF4-FFF2-40B4-BE49-F238E27FC236}">
                <a16:creationId xmlns:a16="http://schemas.microsoft.com/office/drawing/2014/main" id="{300BDC7A-49E6-72BA-E9DA-AA08B617493E}"/>
              </a:ext>
            </a:extLst>
          </p:cNvPr>
          <p:cNvSpPr>
            <a:spLocks noGrp="1"/>
          </p:cNvSpPr>
          <p:nvPr>
            <p:ph type="dt" sz="half" idx="16"/>
          </p:nvPr>
        </p:nvSpPr>
        <p:spPr/>
        <p:txBody>
          <a:bodyPr/>
          <a:lstStyle>
            <a:lvl1pPr>
              <a:defRPr/>
            </a:lvl1pPr>
          </a:lstStyle>
          <a:p>
            <a:pPr>
              <a:defRPr/>
            </a:pPr>
            <a:fld id="{C9372609-2914-894B-9949-0DDC4D39E094}" type="datetimeFigureOut">
              <a:rPr lang="en-US"/>
              <a:pPr>
                <a:defRPr/>
              </a:pPr>
              <a:t>6/4/25</a:t>
            </a:fld>
            <a:endParaRPr lang="en-US"/>
          </a:p>
        </p:txBody>
      </p:sp>
    </p:spTree>
    <p:extLst>
      <p:ext uri="{BB962C8B-B14F-4D97-AF65-F5344CB8AC3E}">
        <p14:creationId xmlns:p14="http://schemas.microsoft.com/office/powerpoint/2010/main" val="3867356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B1B88127-45F8-CDB3-CAA9-E454BA3344E8}"/>
              </a:ext>
            </a:extLst>
          </p:cNvPr>
          <p:cNvSpPr/>
          <p:nvPr userDrawn="1"/>
        </p:nvSpPr>
        <p:spPr>
          <a:xfrm>
            <a:off x="0" y="0"/>
            <a:ext cx="12192000" cy="1225550"/>
          </a:xfrm>
          <a:prstGeom prst="rect">
            <a:avLst/>
          </a:prstGeom>
          <a:solidFill>
            <a:srgbClr val="C340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3" name="Text Placeholder 2"/>
          <p:cNvSpPr>
            <a:spLocks noGrp="1"/>
          </p:cNvSpPr>
          <p:nvPr>
            <p:ph type="body" idx="1"/>
          </p:nvPr>
        </p:nvSpPr>
        <p:spPr>
          <a:xfrm>
            <a:off x="262463" y="1750000"/>
            <a:ext cx="11384894" cy="807720"/>
          </a:xfrm>
          <a:ln w="12700">
            <a:solidFill>
              <a:schemeClr val="tx1"/>
            </a:solidFill>
            <a:prstDash val="sysDot"/>
          </a:ln>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62464" y="2817976"/>
            <a:ext cx="11384893" cy="3720936"/>
          </a:xfrm>
          <a:ln w="12700">
            <a:solidFill>
              <a:schemeClr val="tx1"/>
            </a:solidFill>
            <a:prstDash val="sysDot"/>
          </a:ln>
        </p:spPr>
        <p:txBody>
          <a:bodyPr>
            <a:normAutofit/>
          </a:bodyPr>
          <a:lstStyle>
            <a:lvl1pPr>
              <a:defRPr sz="18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ext Placeholder 7"/>
          <p:cNvSpPr>
            <a:spLocks noGrp="1"/>
          </p:cNvSpPr>
          <p:nvPr>
            <p:ph type="body" sz="quarter" idx="15"/>
          </p:nvPr>
        </p:nvSpPr>
        <p:spPr>
          <a:xfrm>
            <a:off x="3402767" y="207481"/>
            <a:ext cx="7095475" cy="979487"/>
          </a:xfrm>
        </p:spPr>
        <p:txBody>
          <a:bodyPr>
            <a:normAutofit/>
          </a:bodyPr>
          <a:lstStyle>
            <a:lvl1pPr marL="182880" marR="0" indent="-182880" algn="l" defTabSz="914400" rtl="0" eaLnBrk="1" fontAlgn="auto" latinLnBrk="0" hangingPunct="1">
              <a:lnSpc>
                <a:spcPct val="90000"/>
              </a:lnSpc>
              <a:spcBef>
                <a:spcPts val="1200"/>
              </a:spcBef>
              <a:spcAft>
                <a:spcPts val="0"/>
              </a:spcAft>
              <a:buClr>
                <a:schemeClr val="accent1"/>
              </a:buClr>
              <a:buSzTx/>
              <a:buFont typeface="Wingdings 2" pitchFamily="18" charset="2"/>
              <a:buNone/>
              <a:tabLst/>
              <a:defRPr sz="3600" baseline="0">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2879458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3 pictures">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16E73941-7CE8-4DCB-923A-4669371CA6E6}"/>
              </a:ext>
            </a:extLst>
          </p:cNvPr>
          <p:cNvSpPr/>
          <p:nvPr userDrawn="1"/>
        </p:nvSpPr>
        <p:spPr>
          <a:xfrm>
            <a:off x="0" y="-4763"/>
            <a:ext cx="12192000" cy="6858001"/>
          </a:xfrm>
          <a:prstGeom prst="rect">
            <a:avLst/>
          </a:prstGeom>
          <a:solidFill>
            <a:srgbClr val="3B63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5" name="Picture 8">
            <a:extLst>
              <a:ext uri="{FF2B5EF4-FFF2-40B4-BE49-F238E27FC236}">
                <a16:creationId xmlns:a16="http://schemas.microsoft.com/office/drawing/2014/main" id="{C63E938B-CCDC-E0D1-5BF5-88C22519E27E}"/>
              </a:ext>
            </a:extLst>
          </p:cNvPr>
          <p:cNvPicPr>
            <a:picLocks noChangeAspect="1"/>
          </p:cNvPicPr>
          <p:nvPr userDrawn="1"/>
        </p:nvPicPr>
        <p:blipFill>
          <a:blip r:embed="rId2">
            <a:extLst>
              <a:ext uri="{28A0092B-C50C-407E-A947-70E740481C1C}">
                <a14:useLocalDpi xmlns:a14="http://schemas.microsoft.com/office/drawing/2010/main" val="0"/>
              </a:ext>
            </a:extLst>
          </a:blip>
          <a:srcRect l="39835"/>
          <a:stretch>
            <a:fillRect/>
          </a:stretch>
        </p:blipFill>
        <p:spPr bwMode="auto">
          <a:xfrm>
            <a:off x="8861425" y="6138863"/>
            <a:ext cx="3176588"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3"/>
          </p:nvPr>
        </p:nvSpPr>
        <p:spPr>
          <a:xfrm>
            <a:off x="1442128" y="1486581"/>
            <a:ext cx="2824163" cy="3951287"/>
          </a:xfrm>
          <a:solidFill>
            <a:schemeClr val="bg2"/>
          </a:solidFill>
        </p:spPr>
        <p:txBody>
          <a:bodyPr rtlCol="0">
            <a:normAutofit/>
          </a:bodyPr>
          <a:lstStyle/>
          <a:p>
            <a:pPr lvl="0"/>
            <a:r>
              <a:rPr lang="en-US" noProof="0"/>
              <a:t>Click icon to add picture</a:t>
            </a:r>
            <a:endParaRPr lang="en-GB" noProof="0"/>
          </a:p>
        </p:txBody>
      </p:sp>
      <p:sp>
        <p:nvSpPr>
          <p:cNvPr id="8" name="Picture Placeholder 2"/>
          <p:cNvSpPr>
            <a:spLocks noGrp="1"/>
          </p:cNvSpPr>
          <p:nvPr>
            <p:ph type="pic" sz="quarter" idx="14"/>
          </p:nvPr>
        </p:nvSpPr>
        <p:spPr>
          <a:xfrm>
            <a:off x="4626050" y="1486581"/>
            <a:ext cx="2824163" cy="3951287"/>
          </a:xfrm>
          <a:solidFill>
            <a:schemeClr val="bg2"/>
          </a:solidFill>
        </p:spPr>
        <p:txBody>
          <a:bodyPr rtlCol="0">
            <a:normAutofit/>
          </a:bodyPr>
          <a:lstStyle/>
          <a:p>
            <a:pPr lvl="0"/>
            <a:r>
              <a:rPr lang="en-US" noProof="0"/>
              <a:t>Click icon to add picture</a:t>
            </a:r>
            <a:endParaRPr lang="en-GB" noProof="0"/>
          </a:p>
        </p:txBody>
      </p:sp>
      <p:sp>
        <p:nvSpPr>
          <p:cNvPr id="9" name="Picture Placeholder 2"/>
          <p:cNvSpPr>
            <a:spLocks noGrp="1"/>
          </p:cNvSpPr>
          <p:nvPr>
            <p:ph type="pic" sz="quarter" idx="15"/>
          </p:nvPr>
        </p:nvSpPr>
        <p:spPr>
          <a:xfrm>
            <a:off x="7809972" y="1486581"/>
            <a:ext cx="2824163" cy="3951287"/>
          </a:xfrm>
          <a:solidFill>
            <a:schemeClr val="bg2"/>
          </a:solidFill>
        </p:spPr>
        <p:txBody>
          <a:bodyPr rtlCol="0">
            <a:normAutofit/>
          </a:bodyPr>
          <a:lstStyle/>
          <a:p>
            <a:pPr lvl="0"/>
            <a:r>
              <a:rPr lang="en-US" noProof="0"/>
              <a:t>Click icon to add picture</a:t>
            </a:r>
            <a:endParaRPr lang="en-GB" noProof="0"/>
          </a:p>
        </p:txBody>
      </p:sp>
      <p:sp>
        <p:nvSpPr>
          <p:cNvPr id="10" name="Title 9"/>
          <p:cNvSpPr>
            <a:spLocks noGrp="1"/>
          </p:cNvSpPr>
          <p:nvPr>
            <p:ph type="title"/>
          </p:nvPr>
        </p:nvSpPr>
        <p:spPr>
          <a:xfrm>
            <a:off x="1442128" y="365126"/>
            <a:ext cx="9911672" cy="1121456"/>
          </a:xfrm>
          <a:prstGeom prst="rect">
            <a:avLst/>
          </a:prstGeom>
        </p:spPr>
        <p:txBody>
          <a:bodyPr/>
          <a:lstStyle>
            <a:lvl1pPr>
              <a:defRPr>
                <a:solidFill>
                  <a:schemeClr val="bg1"/>
                </a:solidFill>
              </a:defRPr>
            </a:lvl1pPr>
          </a:lstStyle>
          <a:p>
            <a:r>
              <a:rPr lang="en-US"/>
              <a:t>Click to edit Master title style</a:t>
            </a:r>
            <a:endParaRPr lang="en-GB" dirty="0"/>
          </a:p>
        </p:txBody>
      </p:sp>
      <p:sp>
        <p:nvSpPr>
          <p:cNvPr id="14" name="Text Placeholder 13"/>
          <p:cNvSpPr>
            <a:spLocks noGrp="1"/>
          </p:cNvSpPr>
          <p:nvPr>
            <p:ph type="body" sz="quarter" idx="16"/>
          </p:nvPr>
        </p:nvSpPr>
        <p:spPr>
          <a:xfrm>
            <a:off x="1436346" y="5566763"/>
            <a:ext cx="2823486" cy="539070"/>
          </a:xfrm>
        </p:spPr>
        <p:txBody>
          <a:bodyPr anchor="t">
            <a:normAutofit/>
          </a:bodyPr>
          <a:lstStyle>
            <a:lvl1pPr marL="0" indent="0">
              <a:buNone/>
              <a:defRPr sz="1400" baseline="0">
                <a:solidFill>
                  <a:schemeClr val="bg1"/>
                </a:solidFill>
              </a:defRPr>
            </a:lvl1pPr>
          </a:lstStyle>
          <a:p>
            <a:pPr lvl="0"/>
            <a:r>
              <a:rPr lang="en-US"/>
              <a:t>Click to edit Master text styles</a:t>
            </a:r>
          </a:p>
        </p:txBody>
      </p:sp>
      <p:sp>
        <p:nvSpPr>
          <p:cNvPr id="15" name="Text Placeholder 13"/>
          <p:cNvSpPr>
            <a:spLocks noGrp="1"/>
          </p:cNvSpPr>
          <p:nvPr>
            <p:ph type="body" sz="quarter" idx="17"/>
          </p:nvPr>
        </p:nvSpPr>
        <p:spPr>
          <a:xfrm>
            <a:off x="4626050" y="5566088"/>
            <a:ext cx="2823486" cy="539070"/>
          </a:xfrm>
        </p:spPr>
        <p:txBody>
          <a:bodyPr anchor="t">
            <a:normAutofit/>
          </a:bodyPr>
          <a:lstStyle>
            <a:lvl1pPr marL="0" indent="0">
              <a:buNone/>
              <a:defRPr sz="1400" baseline="0">
                <a:solidFill>
                  <a:schemeClr val="bg1"/>
                </a:solidFill>
              </a:defRPr>
            </a:lvl1pPr>
          </a:lstStyle>
          <a:p>
            <a:pPr lvl="0"/>
            <a:r>
              <a:rPr lang="en-US"/>
              <a:t>Click to edit Master text styles</a:t>
            </a:r>
          </a:p>
        </p:txBody>
      </p:sp>
      <p:sp>
        <p:nvSpPr>
          <p:cNvPr id="16" name="Text Placeholder 13"/>
          <p:cNvSpPr>
            <a:spLocks noGrp="1"/>
          </p:cNvSpPr>
          <p:nvPr>
            <p:ph type="body" sz="quarter" idx="18"/>
          </p:nvPr>
        </p:nvSpPr>
        <p:spPr>
          <a:xfrm>
            <a:off x="7833641" y="5560893"/>
            <a:ext cx="2823486" cy="539070"/>
          </a:xfrm>
        </p:spPr>
        <p:txBody>
          <a:bodyPr anchor="t">
            <a:normAutofit/>
          </a:bodyPr>
          <a:lstStyle>
            <a:lvl1pPr marL="0" indent="0">
              <a:buNone/>
              <a:defRPr sz="1400" baseline="0">
                <a:solidFill>
                  <a:schemeClr val="bg1"/>
                </a:solidFill>
              </a:defRPr>
            </a:lvl1pPr>
          </a:lstStyle>
          <a:p>
            <a:pPr lvl="0"/>
            <a:r>
              <a:rPr lang="en-US"/>
              <a:t>Click to edit Master text styles</a:t>
            </a:r>
          </a:p>
        </p:txBody>
      </p:sp>
      <p:sp>
        <p:nvSpPr>
          <p:cNvPr id="6" name="Date Placeholder 4">
            <a:extLst>
              <a:ext uri="{FF2B5EF4-FFF2-40B4-BE49-F238E27FC236}">
                <a16:creationId xmlns:a16="http://schemas.microsoft.com/office/drawing/2014/main" id="{9F520132-C3D2-F3B8-00C8-C3F16718F9C5}"/>
              </a:ext>
            </a:extLst>
          </p:cNvPr>
          <p:cNvSpPr>
            <a:spLocks noGrp="1"/>
          </p:cNvSpPr>
          <p:nvPr>
            <p:ph type="dt" sz="half" idx="19"/>
          </p:nvPr>
        </p:nvSpPr>
        <p:spPr/>
        <p:txBody>
          <a:bodyPr/>
          <a:lstStyle>
            <a:lvl1pPr>
              <a:defRPr/>
            </a:lvl1pPr>
          </a:lstStyle>
          <a:p>
            <a:pPr>
              <a:defRPr/>
            </a:pPr>
            <a:fld id="{4AFDC018-A5B0-544F-A93F-A3B00688976A}" type="datetimeFigureOut">
              <a:rPr lang="en-US"/>
              <a:pPr>
                <a:defRPr/>
              </a:pPr>
              <a:t>6/4/25</a:t>
            </a:fld>
            <a:endParaRPr lang="en-US"/>
          </a:p>
        </p:txBody>
      </p:sp>
      <p:sp>
        <p:nvSpPr>
          <p:cNvPr id="7" name="Footer Placeholder 5">
            <a:extLst>
              <a:ext uri="{FF2B5EF4-FFF2-40B4-BE49-F238E27FC236}">
                <a16:creationId xmlns:a16="http://schemas.microsoft.com/office/drawing/2014/main" id="{AA8AE5A2-E49E-C084-9AAC-E165AC87CE62}"/>
              </a:ext>
            </a:extLst>
          </p:cNvPr>
          <p:cNvSpPr>
            <a:spLocks noGrp="1"/>
          </p:cNvSpPr>
          <p:nvPr>
            <p:ph type="ftr" sz="quarter" idx="20"/>
          </p:nvPr>
        </p:nvSpPr>
        <p:spPr/>
        <p:txBody>
          <a:bodyPr/>
          <a:lstStyle>
            <a:lvl1pPr>
              <a:defRPr/>
            </a:lvl1pPr>
          </a:lstStyle>
          <a:p>
            <a:pPr>
              <a:defRPr/>
            </a:pPr>
            <a:endParaRPr lang="en-US"/>
          </a:p>
        </p:txBody>
      </p:sp>
      <p:sp>
        <p:nvSpPr>
          <p:cNvPr id="11" name="Slide Number Placeholder 6">
            <a:extLst>
              <a:ext uri="{FF2B5EF4-FFF2-40B4-BE49-F238E27FC236}">
                <a16:creationId xmlns:a16="http://schemas.microsoft.com/office/drawing/2014/main" id="{9D0A7CCB-944F-3A23-C28C-60B87B91A5A6}"/>
              </a:ext>
            </a:extLst>
          </p:cNvPr>
          <p:cNvSpPr>
            <a:spLocks noGrp="1"/>
          </p:cNvSpPr>
          <p:nvPr>
            <p:ph type="sldNum" sz="quarter" idx="21"/>
          </p:nvPr>
        </p:nvSpPr>
        <p:spPr/>
        <p:txBody>
          <a:bodyPr/>
          <a:lstStyle>
            <a:lvl1pPr>
              <a:defRPr/>
            </a:lvl1pPr>
          </a:lstStyle>
          <a:p>
            <a:fld id="{D4F983CA-AE36-D249-B391-FA994D8C93BC}" type="slidenum">
              <a:rPr lang="en-US" altLang="es-ES"/>
              <a:pPr/>
              <a:t>‹Nº›</a:t>
            </a:fld>
            <a:endParaRPr lang="en-US" altLang="es-ES"/>
          </a:p>
        </p:txBody>
      </p:sp>
    </p:spTree>
    <p:extLst>
      <p:ext uri="{BB962C8B-B14F-4D97-AF65-F5344CB8AC3E}">
        <p14:creationId xmlns:p14="http://schemas.microsoft.com/office/powerpoint/2010/main" val="3292735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A869079-8828-702B-29D8-34B1A0745C09}"/>
              </a:ext>
            </a:extLst>
          </p:cNvPr>
          <p:cNvSpPr>
            <a:spLocks noGrp="1"/>
          </p:cNvSpPr>
          <p:nvPr>
            <p:ph type="ftr" sz="quarter" idx="10"/>
          </p:nvPr>
        </p:nvSpPr>
        <p:spPr/>
        <p:txBody>
          <a:bodyPr/>
          <a:lstStyle>
            <a:lvl1pPr>
              <a:defRPr/>
            </a:lvl1pPr>
          </a:lstStyle>
          <a:p>
            <a:pPr>
              <a:defRPr/>
            </a:pPr>
            <a:endParaRPr lang="en-US"/>
          </a:p>
        </p:txBody>
      </p:sp>
      <p:sp>
        <p:nvSpPr>
          <p:cNvPr id="3" name="Slide Number Placeholder 5">
            <a:extLst>
              <a:ext uri="{FF2B5EF4-FFF2-40B4-BE49-F238E27FC236}">
                <a16:creationId xmlns:a16="http://schemas.microsoft.com/office/drawing/2014/main" id="{828A12C1-5160-A1CD-D970-89CA97C115D9}"/>
              </a:ext>
            </a:extLst>
          </p:cNvPr>
          <p:cNvSpPr>
            <a:spLocks noGrp="1"/>
          </p:cNvSpPr>
          <p:nvPr>
            <p:ph type="sldNum" sz="quarter" idx="11"/>
          </p:nvPr>
        </p:nvSpPr>
        <p:spPr/>
        <p:txBody>
          <a:bodyPr/>
          <a:lstStyle>
            <a:lvl1pPr>
              <a:defRPr/>
            </a:lvl1pPr>
          </a:lstStyle>
          <a:p>
            <a:fld id="{0C82AF3E-14C3-8C41-B61B-081B5EEA848D}" type="slidenum">
              <a:rPr lang="en-US" altLang="es-ES"/>
              <a:pPr/>
              <a:t>‹Nº›</a:t>
            </a:fld>
            <a:endParaRPr lang="en-US" altLang="es-ES"/>
          </a:p>
        </p:txBody>
      </p:sp>
      <p:sp>
        <p:nvSpPr>
          <p:cNvPr id="4" name="Date Placeholder 3">
            <a:extLst>
              <a:ext uri="{FF2B5EF4-FFF2-40B4-BE49-F238E27FC236}">
                <a16:creationId xmlns:a16="http://schemas.microsoft.com/office/drawing/2014/main" id="{4F088FFF-7367-DF3D-C2B0-CE8EAF09BF33}"/>
              </a:ext>
            </a:extLst>
          </p:cNvPr>
          <p:cNvSpPr>
            <a:spLocks noGrp="1"/>
          </p:cNvSpPr>
          <p:nvPr>
            <p:ph type="dt" sz="half" idx="12"/>
          </p:nvPr>
        </p:nvSpPr>
        <p:spPr/>
        <p:txBody>
          <a:bodyPr/>
          <a:lstStyle>
            <a:lvl1pPr>
              <a:defRPr/>
            </a:lvl1pPr>
          </a:lstStyle>
          <a:p>
            <a:pPr>
              <a:defRPr/>
            </a:pPr>
            <a:fld id="{74A487E5-9737-FE42-8D0F-2231590CC476}" type="datetimeFigureOut">
              <a:rPr lang="en-US"/>
              <a:pPr>
                <a:defRPr/>
              </a:pPr>
              <a:t>6/4/25</a:t>
            </a:fld>
            <a:endParaRPr lang="en-US"/>
          </a:p>
        </p:txBody>
      </p:sp>
    </p:spTree>
    <p:extLst>
      <p:ext uri="{BB962C8B-B14F-4D97-AF65-F5344CB8AC3E}">
        <p14:creationId xmlns:p14="http://schemas.microsoft.com/office/powerpoint/2010/main" val="1285301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A2FE2FFF-97C4-875A-335C-32CC34DA875B}"/>
              </a:ext>
            </a:extLst>
          </p:cNvPr>
          <p:cNvSpPr>
            <a:spLocks noGrp="1"/>
          </p:cNvSpPr>
          <p:nvPr>
            <p:ph type="ftr" sz="quarter" idx="3"/>
          </p:nvPr>
        </p:nvSpPr>
        <p:spPr>
          <a:xfrm>
            <a:off x="3868738" y="6356350"/>
            <a:ext cx="5911850" cy="365125"/>
          </a:xfrm>
          <a:prstGeom prst="rect">
            <a:avLst/>
          </a:prstGeom>
        </p:spPr>
        <p:txBody>
          <a:bodyPr vert="horz" lIns="91440" tIns="45720" rIns="91440" bIns="45720" rtlCol="0" anchor="ctr"/>
          <a:lstStyle>
            <a:lvl1pPr algn="l" eaLnBrk="1" fontAlgn="auto" hangingPunct="1">
              <a:spcBef>
                <a:spcPts val="0"/>
              </a:spcBef>
              <a:spcAft>
                <a:spcPts val="0"/>
              </a:spcAft>
              <a:defRPr sz="1100">
                <a:solidFill>
                  <a:schemeClr val="tx1">
                    <a:lumMod val="50000"/>
                    <a:lumOff val="50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095CD365-63F1-5880-8DF2-62456CDF87E8}"/>
              </a:ext>
            </a:extLst>
          </p:cNvPr>
          <p:cNvSpPr>
            <a:spLocks noGrp="1"/>
          </p:cNvSpPr>
          <p:nvPr>
            <p:ph type="sldNum" sz="quarter" idx="4"/>
          </p:nvPr>
        </p:nvSpPr>
        <p:spPr>
          <a:xfrm>
            <a:off x="10634663" y="6356350"/>
            <a:ext cx="153035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b="1">
                <a:solidFill>
                  <a:schemeClr val="accent1"/>
                </a:solidFill>
              </a:defRPr>
            </a:lvl1pPr>
          </a:lstStyle>
          <a:p>
            <a:fld id="{DDE9D5C2-D2DF-6C4A-93DB-3F8833761A14}" type="slidenum">
              <a:rPr lang="en-US" altLang="es-ES"/>
              <a:pPr/>
              <a:t>‹Nº›</a:t>
            </a:fld>
            <a:endParaRPr lang="en-US" altLang="es-ES"/>
          </a:p>
        </p:txBody>
      </p:sp>
      <p:sp>
        <p:nvSpPr>
          <p:cNvPr id="1028" name="Text Placeholder 2">
            <a:extLst>
              <a:ext uri="{FF2B5EF4-FFF2-40B4-BE49-F238E27FC236}">
                <a16:creationId xmlns:a16="http://schemas.microsoft.com/office/drawing/2014/main" id="{5495FC9B-E39A-C423-C1DD-A2B554CED499}"/>
              </a:ext>
            </a:extLst>
          </p:cNvPr>
          <p:cNvSpPr>
            <a:spLocks noGrp="1"/>
          </p:cNvSpPr>
          <p:nvPr>
            <p:ph type="body" idx="1"/>
          </p:nvPr>
        </p:nvSpPr>
        <p:spPr bwMode="auto">
          <a:xfrm>
            <a:off x="3868738" y="863600"/>
            <a:ext cx="7315200" cy="512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1279FCFF-14D0-7599-DBE4-AF61C24D714D}"/>
              </a:ext>
            </a:extLst>
          </p:cNvPr>
          <p:cNvSpPr>
            <a:spLocks noGrp="1"/>
          </p:cNvSpPr>
          <p:nvPr>
            <p:ph type="dt" sz="half" idx="2"/>
          </p:nvPr>
        </p:nvSpPr>
        <p:spPr>
          <a:xfrm>
            <a:off x="261938"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100">
                <a:solidFill>
                  <a:schemeClr val="tx1">
                    <a:lumMod val="50000"/>
                    <a:lumOff val="50000"/>
                  </a:schemeClr>
                </a:solidFill>
                <a:latin typeface="+mn-lt"/>
              </a:defRPr>
            </a:lvl1pPr>
          </a:lstStyle>
          <a:p>
            <a:pPr>
              <a:defRPr/>
            </a:pPr>
            <a:fld id="{79270AAC-AA59-8941-9F42-4647FA5D1BBF}" type="datetimeFigureOut">
              <a:rPr lang="en-US"/>
              <a:pPr>
                <a:defRPr/>
              </a:pPr>
              <a:t>6/4/25</a:t>
            </a:fld>
            <a:endParaRPr lang="en-US"/>
          </a:p>
        </p:txBody>
      </p:sp>
      <p:pic>
        <p:nvPicPr>
          <p:cNvPr id="1030" name="Picture 1">
            <a:extLst>
              <a:ext uri="{FF2B5EF4-FFF2-40B4-BE49-F238E27FC236}">
                <a16:creationId xmlns:a16="http://schemas.microsoft.com/office/drawing/2014/main" id="{F013E4ED-4B06-8A2A-9734-1FC8BAA7409D}"/>
              </a:ext>
            </a:extLst>
          </p:cNvPr>
          <p:cNvPicPr>
            <a:picLocks noChangeAspect="1"/>
          </p:cNvPicPr>
          <p:nvPr userDrawn="1"/>
        </p:nvPicPr>
        <p:blipFill>
          <a:blip r:embed="rId11">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32" r:id="rId1"/>
    <p:sldLayoutId id="2147484033" r:id="rId2"/>
    <p:sldLayoutId id="2147484034" r:id="rId3"/>
    <p:sldLayoutId id="2147484035" r:id="rId4"/>
    <p:sldLayoutId id="2147484036" r:id="rId5"/>
    <p:sldLayoutId id="2147484037" r:id="rId6"/>
    <p:sldLayoutId id="2147484038" r:id="rId7"/>
    <p:sldLayoutId id="2147484039" r:id="rId8"/>
    <p:sldLayoutId id="2147484031" r:id="rId9"/>
  </p:sldLayoutIdLst>
  <p:hf sldNum="0" hdr="0" ftr="0" dt="0"/>
  <p:txStyles>
    <p:titleStyle>
      <a:lvl1pPr algn="l" rtl="0" eaLnBrk="0" fontAlgn="base" hangingPunct="0">
        <a:lnSpc>
          <a:spcPct val="90000"/>
        </a:lnSpc>
        <a:spcBef>
          <a:spcPct val="0"/>
        </a:spcBef>
        <a:spcAft>
          <a:spcPct val="0"/>
        </a:spcAft>
        <a:defRPr sz="3600" kern="1200" spc="-60">
          <a:solidFill>
            <a:srgbClr val="FFFFFF"/>
          </a:solidFill>
          <a:latin typeface="+mj-lt"/>
          <a:ea typeface="+mj-ea"/>
          <a:cs typeface="+mj-cs"/>
        </a:defRPr>
      </a:lvl1pPr>
      <a:lvl2pPr algn="l" rtl="0" eaLnBrk="0" fontAlgn="base" hangingPunct="0">
        <a:lnSpc>
          <a:spcPct val="90000"/>
        </a:lnSpc>
        <a:spcBef>
          <a:spcPct val="0"/>
        </a:spcBef>
        <a:spcAft>
          <a:spcPct val="0"/>
        </a:spcAft>
        <a:defRPr sz="3600">
          <a:solidFill>
            <a:srgbClr val="FFFFFF"/>
          </a:solidFill>
          <a:latin typeface="Corbel" panose="020B0503020204020204" pitchFamily="34" charset="0"/>
        </a:defRPr>
      </a:lvl2pPr>
      <a:lvl3pPr algn="l" rtl="0" eaLnBrk="0" fontAlgn="base" hangingPunct="0">
        <a:lnSpc>
          <a:spcPct val="90000"/>
        </a:lnSpc>
        <a:spcBef>
          <a:spcPct val="0"/>
        </a:spcBef>
        <a:spcAft>
          <a:spcPct val="0"/>
        </a:spcAft>
        <a:defRPr sz="3600">
          <a:solidFill>
            <a:srgbClr val="FFFFFF"/>
          </a:solidFill>
          <a:latin typeface="Corbel" panose="020B0503020204020204" pitchFamily="34" charset="0"/>
        </a:defRPr>
      </a:lvl3pPr>
      <a:lvl4pPr algn="l" rtl="0" eaLnBrk="0" fontAlgn="base" hangingPunct="0">
        <a:lnSpc>
          <a:spcPct val="90000"/>
        </a:lnSpc>
        <a:spcBef>
          <a:spcPct val="0"/>
        </a:spcBef>
        <a:spcAft>
          <a:spcPct val="0"/>
        </a:spcAft>
        <a:defRPr sz="3600">
          <a:solidFill>
            <a:srgbClr val="FFFFFF"/>
          </a:solidFill>
          <a:latin typeface="Corbel" panose="020B0503020204020204" pitchFamily="34" charset="0"/>
        </a:defRPr>
      </a:lvl4pPr>
      <a:lvl5pPr algn="l" rtl="0" eaLnBrk="0" fontAlgn="base" hangingPunct="0">
        <a:lnSpc>
          <a:spcPct val="90000"/>
        </a:lnSpc>
        <a:spcBef>
          <a:spcPct val="0"/>
        </a:spcBef>
        <a:spcAft>
          <a:spcPct val="0"/>
        </a:spcAft>
        <a:defRPr sz="3600">
          <a:solidFill>
            <a:srgbClr val="FFFFFF"/>
          </a:solidFill>
          <a:latin typeface="Corbel" panose="020B0503020204020204" pitchFamily="34" charset="0"/>
        </a:defRPr>
      </a:lvl5pPr>
      <a:lvl6pPr marL="457200" algn="l" rtl="0" fontAlgn="base">
        <a:lnSpc>
          <a:spcPct val="90000"/>
        </a:lnSpc>
        <a:spcBef>
          <a:spcPct val="0"/>
        </a:spcBef>
        <a:spcAft>
          <a:spcPct val="0"/>
        </a:spcAft>
        <a:defRPr sz="3600">
          <a:solidFill>
            <a:srgbClr val="FFFFFF"/>
          </a:solidFill>
          <a:latin typeface="Corbel" panose="020B0503020204020204" pitchFamily="34" charset="0"/>
        </a:defRPr>
      </a:lvl6pPr>
      <a:lvl7pPr marL="914400" algn="l" rtl="0" fontAlgn="base">
        <a:lnSpc>
          <a:spcPct val="90000"/>
        </a:lnSpc>
        <a:spcBef>
          <a:spcPct val="0"/>
        </a:spcBef>
        <a:spcAft>
          <a:spcPct val="0"/>
        </a:spcAft>
        <a:defRPr sz="3600">
          <a:solidFill>
            <a:srgbClr val="FFFFFF"/>
          </a:solidFill>
          <a:latin typeface="Corbel" panose="020B0503020204020204" pitchFamily="34" charset="0"/>
        </a:defRPr>
      </a:lvl7pPr>
      <a:lvl8pPr marL="1371600" algn="l" rtl="0" fontAlgn="base">
        <a:lnSpc>
          <a:spcPct val="90000"/>
        </a:lnSpc>
        <a:spcBef>
          <a:spcPct val="0"/>
        </a:spcBef>
        <a:spcAft>
          <a:spcPct val="0"/>
        </a:spcAft>
        <a:defRPr sz="3600">
          <a:solidFill>
            <a:srgbClr val="FFFFFF"/>
          </a:solidFill>
          <a:latin typeface="Corbel" panose="020B0503020204020204" pitchFamily="34" charset="0"/>
        </a:defRPr>
      </a:lvl8pPr>
      <a:lvl9pPr marL="1828800" algn="l" rtl="0" fontAlgn="base">
        <a:lnSpc>
          <a:spcPct val="90000"/>
        </a:lnSpc>
        <a:spcBef>
          <a:spcPct val="0"/>
        </a:spcBef>
        <a:spcAft>
          <a:spcPct val="0"/>
        </a:spcAft>
        <a:defRPr sz="3600">
          <a:solidFill>
            <a:srgbClr val="FFFFFF"/>
          </a:solidFill>
          <a:latin typeface="Corbel" panose="020B0503020204020204" pitchFamily="34" charset="0"/>
        </a:defRPr>
      </a:lvl9pPr>
    </p:titleStyle>
    <p:bodyStyle>
      <a:lvl1pPr marL="182563" indent="-182563" algn="l" rtl="0" eaLnBrk="0" fontAlgn="base" hangingPunct="0">
        <a:lnSpc>
          <a:spcPct val="90000"/>
        </a:lnSpc>
        <a:spcBef>
          <a:spcPts val="1200"/>
        </a:spcBef>
        <a:spcAft>
          <a:spcPct val="0"/>
        </a:spcAft>
        <a:buClr>
          <a:schemeClr val="accent1"/>
        </a:buClr>
        <a:buFont typeface="Wingdings 2" pitchFamily="2" charset="2"/>
        <a:buChar char=""/>
        <a:defRPr sz="2000" kern="1200">
          <a:solidFill>
            <a:srgbClr val="595959"/>
          </a:solidFill>
          <a:latin typeface="+mn-lt"/>
          <a:ea typeface="+mn-ea"/>
          <a:cs typeface="+mn-cs"/>
        </a:defRPr>
      </a:lvl1pPr>
      <a:lvl2pPr marL="685800" indent="-182563" algn="l" rtl="0" eaLnBrk="0" fontAlgn="base" hangingPunct="0">
        <a:lnSpc>
          <a:spcPct val="90000"/>
        </a:lnSpc>
        <a:spcBef>
          <a:spcPts val="250"/>
        </a:spcBef>
        <a:spcAft>
          <a:spcPts val="250"/>
        </a:spcAft>
        <a:buClr>
          <a:schemeClr val="accent1"/>
        </a:buClr>
        <a:buFont typeface="Wingdings 2" pitchFamily="2" charset="2"/>
        <a:buChar char=""/>
        <a:defRPr kern="1200">
          <a:solidFill>
            <a:srgbClr val="595959"/>
          </a:solidFill>
          <a:latin typeface="+mn-lt"/>
          <a:ea typeface="+mn-ea"/>
          <a:cs typeface="+mn-cs"/>
        </a:defRPr>
      </a:lvl2pPr>
      <a:lvl3pPr marL="1143000" indent="-182563" algn="l" rtl="0" eaLnBrk="0" fontAlgn="base" hangingPunct="0">
        <a:lnSpc>
          <a:spcPct val="90000"/>
        </a:lnSpc>
        <a:spcBef>
          <a:spcPts val="250"/>
        </a:spcBef>
        <a:spcAft>
          <a:spcPts val="250"/>
        </a:spcAft>
        <a:buClr>
          <a:schemeClr val="accent1"/>
        </a:buClr>
        <a:buFont typeface="Wingdings 2" pitchFamily="2" charset="2"/>
        <a:buChar char=""/>
        <a:defRPr sz="1600" kern="1200">
          <a:solidFill>
            <a:srgbClr val="595959"/>
          </a:solidFill>
          <a:latin typeface="+mn-lt"/>
          <a:ea typeface="+mn-ea"/>
          <a:cs typeface="+mn-cs"/>
        </a:defRPr>
      </a:lvl3pPr>
      <a:lvl4pPr marL="1600200" indent="-182563" algn="l" rtl="0" eaLnBrk="0" fontAlgn="base" hangingPunct="0">
        <a:lnSpc>
          <a:spcPct val="90000"/>
        </a:lnSpc>
        <a:spcBef>
          <a:spcPts val="250"/>
        </a:spcBef>
        <a:spcAft>
          <a:spcPts val="250"/>
        </a:spcAft>
        <a:buClr>
          <a:schemeClr val="accent1"/>
        </a:buClr>
        <a:buFont typeface="Wingdings 2" pitchFamily="2" charset="2"/>
        <a:buChar char=""/>
        <a:defRPr sz="1400" kern="1200">
          <a:solidFill>
            <a:srgbClr val="595959"/>
          </a:solidFill>
          <a:latin typeface="+mn-lt"/>
          <a:ea typeface="+mn-ea"/>
          <a:cs typeface="+mn-cs"/>
        </a:defRPr>
      </a:lvl4pPr>
      <a:lvl5pPr marL="2057400" indent="-182563" algn="l" rtl="0" eaLnBrk="0" fontAlgn="base" hangingPunct="0">
        <a:lnSpc>
          <a:spcPct val="90000"/>
        </a:lnSpc>
        <a:spcBef>
          <a:spcPts val="250"/>
        </a:spcBef>
        <a:spcAft>
          <a:spcPts val="250"/>
        </a:spcAft>
        <a:buClr>
          <a:schemeClr val="accent1"/>
        </a:buClr>
        <a:buFont typeface="Wingdings 2" pitchFamily="2" charset="2"/>
        <a:buChar char=""/>
        <a:defRPr sz="1400" kern="1200">
          <a:solidFill>
            <a:srgbClr val="595959"/>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hyperlink" Target="https://www.crkit.org/"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76C22-4AF1-CEDB-711F-12289058D34F}"/>
              </a:ext>
            </a:extLst>
          </p:cNvPr>
          <p:cNvSpPr>
            <a:spLocks noGrp="1"/>
          </p:cNvSpPr>
          <p:nvPr>
            <p:ph type="title"/>
          </p:nvPr>
        </p:nvSpPr>
        <p:spPr>
          <a:xfrm>
            <a:off x="718829" y="1182249"/>
            <a:ext cx="10510646" cy="3254375"/>
          </a:xfrm>
        </p:spPr>
        <p:txBody>
          <a:bodyPr/>
          <a:lstStyle/>
          <a:p>
            <a:pPr algn="r" fontAlgn="auto">
              <a:spcAft>
                <a:spcPts val="0"/>
              </a:spcAft>
              <a:defRPr/>
            </a:pPr>
            <a:r>
              <a:rPr lang="en-US" sz="6000" dirty="0">
                <a:solidFill>
                  <a:prstClr val="white"/>
                </a:solidFill>
              </a:rPr>
              <a:t>SKILL – CONFLICT RESOLUTION</a:t>
            </a:r>
          </a:p>
        </p:txBody>
      </p:sp>
      <p:grpSp>
        <p:nvGrpSpPr>
          <p:cNvPr id="4" name="Grupo 3">
            <a:extLst>
              <a:ext uri="{FF2B5EF4-FFF2-40B4-BE49-F238E27FC236}">
                <a16:creationId xmlns:a16="http://schemas.microsoft.com/office/drawing/2014/main" id="{753DA544-7BB1-514A-9F4A-C9C603F984F1}"/>
              </a:ext>
            </a:extLst>
          </p:cNvPr>
          <p:cNvGrpSpPr/>
          <p:nvPr/>
        </p:nvGrpSpPr>
        <p:grpSpPr>
          <a:xfrm>
            <a:off x="3714190" y="5347947"/>
            <a:ext cx="3885722" cy="1320800"/>
            <a:chOff x="3714190" y="5347947"/>
            <a:chExt cx="3885722" cy="1320800"/>
          </a:xfrm>
        </p:grpSpPr>
        <p:pic>
          <p:nvPicPr>
            <p:cNvPr id="5" name="Picture 7">
              <a:extLst>
                <a:ext uri="{FF2B5EF4-FFF2-40B4-BE49-F238E27FC236}">
                  <a16:creationId xmlns:a16="http://schemas.microsoft.com/office/drawing/2014/main" id="{7E644798-9C93-4FCF-F214-19676F5A98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4190" y="5894811"/>
              <a:ext cx="2095500" cy="4826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a:extLst>
                <a:ext uri="{FF2B5EF4-FFF2-40B4-BE49-F238E27FC236}">
                  <a16:creationId xmlns:a16="http://schemas.microsoft.com/office/drawing/2014/main" id="{5825D1FD-8796-DD54-4442-B2CF91B10C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79112" y="5347947"/>
              <a:ext cx="1320800" cy="1320800"/>
            </a:xfrm>
            <a:prstGeom prst="rect">
              <a:avLst/>
            </a:prstGeom>
            <a:noFill/>
            <a:extLst>
              <a:ext uri="{909E8E84-426E-40DD-AFC4-6F175D3DCCD1}">
                <a14:hiddenFill xmlns:a14="http://schemas.microsoft.com/office/drawing/2010/main">
                  <a:solidFill>
                    <a:srgbClr val="FFFFFF"/>
                  </a:solidFill>
                </a14:hiddenFill>
              </a:ext>
            </a:extLst>
          </p:spPr>
        </p:pic>
      </p:grpSp>
      <p:pic>
        <p:nvPicPr>
          <p:cNvPr id="7" name="Picture 6">
            <a:extLst>
              <a:ext uri="{FF2B5EF4-FFF2-40B4-BE49-F238E27FC236}">
                <a16:creationId xmlns:a16="http://schemas.microsoft.com/office/drawing/2014/main" id="{F94412BF-7A3A-72D3-FB75-20DBA6CA71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8828" y="5882111"/>
            <a:ext cx="2476500" cy="495300"/>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descr="Logotipo&#10;&#10;El contenido generado por IA puede ser incorrecto.">
            <a:extLst>
              <a:ext uri="{FF2B5EF4-FFF2-40B4-BE49-F238E27FC236}">
                <a16:creationId xmlns:a16="http://schemas.microsoft.com/office/drawing/2014/main" id="{C5002B88-9046-DF2A-8475-090AF0435F62}"/>
              </a:ext>
            </a:extLst>
          </p:cNvPr>
          <p:cNvPicPr>
            <a:picLocks noChangeAspect="1"/>
          </p:cNvPicPr>
          <p:nvPr/>
        </p:nvPicPr>
        <p:blipFill>
          <a:blip r:embed="rId6"/>
          <a:stretch>
            <a:fillRect/>
          </a:stretch>
        </p:blipFill>
        <p:spPr>
          <a:xfrm>
            <a:off x="4419052" y="718271"/>
            <a:ext cx="3353895" cy="335389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F8C279D-A8C7-C750-34E8-2A900C1F548C}"/>
              </a:ext>
            </a:extLst>
          </p:cNvPr>
          <p:cNvSpPr txBox="1">
            <a:spLocks/>
          </p:cNvSpPr>
          <p:nvPr/>
        </p:nvSpPr>
        <p:spPr>
          <a:xfrm>
            <a:off x="3312295" y="305339"/>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CONFLICT RESOLUTION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52221E70-AF2C-AC5B-472C-93904146CBBB}"/>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2" name="CuadroTexto 21">
            <a:extLst>
              <a:ext uri="{FF2B5EF4-FFF2-40B4-BE49-F238E27FC236}">
                <a16:creationId xmlns:a16="http://schemas.microsoft.com/office/drawing/2014/main" id="{8AA7B299-999C-75B9-68CF-5809918A0475}"/>
              </a:ext>
            </a:extLst>
          </p:cNvPr>
          <p:cNvSpPr txBox="1"/>
          <p:nvPr/>
        </p:nvSpPr>
        <p:spPr>
          <a:xfrm>
            <a:off x="976288" y="1980152"/>
            <a:ext cx="6172200" cy="2031325"/>
          </a:xfrm>
          <a:prstGeom prst="rect">
            <a:avLst/>
          </a:prstGeom>
          <a:noFill/>
        </p:spPr>
        <p:txBody>
          <a:bodyPr wrap="square">
            <a:spAutoFit/>
          </a:bodyPr>
          <a:lstStyle/>
          <a:p>
            <a:pPr algn="l">
              <a:buNone/>
            </a:pPr>
            <a:r>
              <a:rPr lang="es-ES" b="1" i="0" u="none" strike="noStrike" dirty="0">
                <a:solidFill>
                  <a:srgbClr val="000000"/>
                </a:solidFill>
                <a:effectLst/>
              </a:rPr>
              <a:t>THE DE-ESCALATION PROCESS</a:t>
            </a:r>
          </a:p>
          <a:p>
            <a:pPr algn="l">
              <a:buNone/>
            </a:pPr>
            <a:endParaRPr lang="es-ES" b="1" i="0" u="none" strike="noStrike" dirty="0">
              <a:solidFill>
                <a:srgbClr val="000000"/>
              </a:solidFill>
              <a:effectLst/>
            </a:endParaRPr>
          </a:p>
          <a:p>
            <a:pPr algn="l">
              <a:buFont typeface="+mj-lt"/>
              <a:buAutoNum type="arabicPeriod"/>
            </a:pPr>
            <a:r>
              <a:rPr lang="es-ES" b="0" i="0" u="none" strike="noStrike" dirty="0" err="1">
                <a:solidFill>
                  <a:srgbClr val="000000"/>
                </a:solidFill>
                <a:effectLst/>
              </a:rPr>
              <a:t>Breathe</a:t>
            </a:r>
            <a:r>
              <a:rPr lang="es-ES" b="0" i="0" u="none" strike="noStrike" dirty="0">
                <a:solidFill>
                  <a:srgbClr val="000000"/>
                </a:solidFill>
                <a:effectLst/>
              </a:rPr>
              <a:t> and </a:t>
            </a:r>
            <a:r>
              <a:rPr lang="es-ES" b="0" i="0" u="none" strike="noStrike" dirty="0" err="1">
                <a:solidFill>
                  <a:srgbClr val="000000"/>
                </a:solidFill>
                <a:effectLst/>
              </a:rPr>
              <a:t>regulate</a:t>
            </a:r>
            <a:r>
              <a:rPr lang="es-ES" b="0" i="0" u="none" strike="noStrike" dirty="0">
                <a:solidFill>
                  <a:srgbClr val="000000"/>
                </a:solidFill>
                <a:effectLst/>
              </a:rPr>
              <a:t> </a:t>
            </a:r>
            <a:r>
              <a:rPr lang="es-ES" b="0" i="0" u="none" strike="noStrike" dirty="0" err="1">
                <a:solidFill>
                  <a:srgbClr val="000000"/>
                </a:solidFill>
                <a:effectLst/>
              </a:rPr>
              <a:t>your</a:t>
            </a:r>
            <a:r>
              <a:rPr lang="es-ES" b="0" i="0" u="none" strike="noStrike" dirty="0">
                <a:solidFill>
                  <a:srgbClr val="000000"/>
                </a:solidFill>
                <a:effectLst/>
              </a:rPr>
              <a:t> </a:t>
            </a:r>
            <a:r>
              <a:rPr lang="es-ES" b="0" i="0" u="none" strike="noStrike" dirty="0" err="1">
                <a:solidFill>
                  <a:srgbClr val="000000"/>
                </a:solidFill>
                <a:effectLst/>
              </a:rPr>
              <a:t>own</a:t>
            </a:r>
            <a:r>
              <a:rPr lang="es-ES" b="0" i="0" u="none" strike="noStrike" dirty="0">
                <a:solidFill>
                  <a:srgbClr val="000000"/>
                </a:solidFill>
                <a:effectLst/>
              </a:rPr>
              <a:t> </a:t>
            </a:r>
            <a:r>
              <a:rPr lang="es-ES" b="0" i="0" u="none" strike="noStrike" dirty="0" err="1">
                <a:solidFill>
                  <a:srgbClr val="000000"/>
                </a:solidFill>
                <a:effectLst/>
              </a:rPr>
              <a:t>emotions</a:t>
            </a:r>
            <a:endParaRPr lang="es-ES" b="0" i="0" u="none" strike="noStrike" dirty="0">
              <a:solidFill>
                <a:srgbClr val="000000"/>
              </a:solidFill>
              <a:effectLst/>
            </a:endParaRPr>
          </a:p>
          <a:p>
            <a:pPr algn="l">
              <a:buFont typeface="+mj-lt"/>
              <a:buAutoNum type="arabicPeriod"/>
            </a:pPr>
            <a:r>
              <a:rPr lang="es-ES" b="0" i="0" u="none" strike="noStrike" dirty="0" err="1">
                <a:solidFill>
                  <a:srgbClr val="000000"/>
                </a:solidFill>
                <a:effectLst/>
              </a:rPr>
              <a:t>Acknowledge</a:t>
            </a:r>
            <a:r>
              <a:rPr lang="es-ES" b="0" i="0" u="none" strike="noStrike" dirty="0">
                <a:solidFill>
                  <a:srgbClr val="000000"/>
                </a:solidFill>
                <a:effectLst/>
              </a:rPr>
              <a:t> </a:t>
            </a:r>
            <a:r>
              <a:rPr lang="es-ES" b="0" i="0" u="none" strike="noStrike" dirty="0" err="1">
                <a:solidFill>
                  <a:srgbClr val="000000"/>
                </a:solidFill>
                <a:effectLst/>
              </a:rPr>
              <a:t>the</a:t>
            </a:r>
            <a:r>
              <a:rPr lang="es-ES" b="0" i="0" u="none" strike="noStrike" dirty="0">
                <a:solidFill>
                  <a:srgbClr val="000000"/>
                </a:solidFill>
                <a:effectLst/>
              </a:rPr>
              <a:t> </a:t>
            </a:r>
            <a:r>
              <a:rPr lang="es-ES" b="0" i="0" u="none" strike="noStrike" dirty="0" err="1">
                <a:solidFill>
                  <a:srgbClr val="000000"/>
                </a:solidFill>
                <a:effectLst/>
              </a:rPr>
              <a:t>tension</a:t>
            </a:r>
            <a:endParaRPr lang="es-ES" b="0" i="0" u="none" strike="noStrike" dirty="0">
              <a:solidFill>
                <a:srgbClr val="000000"/>
              </a:solidFill>
              <a:effectLst/>
            </a:endParaRPr>
          </a:p>
          <a:p>
            <a:pPr algn="l">
              <a:buFont typeface="+mj-lt"/>
              <a:buAutoNum type="arabicPeriod"/>
            </a:pPr>
            <a:r>
              <a:rPr lang="es-ES" b="0" i="0" u="none" strike="noStrike" dirty="0">
                <a:solidFill>
                  <a:srgbClr val="000000"/>
                </a:solidFill>
                <a:effectLst/>
              </a:rPr>
              <a:t>Invite a </a:t>
            </a:r>
            <a:r>
              <a:rPr lang="es-ES" b="0" i="0" u="none" strike="noStrike" dirty="0" err="1">
                <a:solidFill>
                  <a:srgbClr val="000000"/>
                </a:solidFill>
                <a:effectLst/>
              </a:rPr>
              <a:t>respectful</a:t>
            </a:r>
            <a:r>
              <a:rPr lang="es-ES" b="0" i="0" u="none" strike="noStrike" dirty="0">
                <a:solidFill>
                  <a:srgbClr val="000000"/>
                </a:solidFill>
                <a:effectLst/>
              </a:rPr>
              <a:t> </a:t>
            </a:r>
            <a:r>
              <a:rPr lang="es-ES" b="0" i="0" u="none" strike="noStrike" dirty="0" err="1">
                <a:solidFill>
                  <a:srgbClr val="000000"/>
                </a:solidFill>
                <a:effectLst/>
              </a:rPr>
              <a:t>conversation</a:t>
            </a:r>
            <a:endParaRPr lang="es-ES" b="0" i="0" u="none" strike="noStrike" dirty="0">
              <a:solidFill>
                <a:srgbClr val="000000"/>
              </a:solidFill>
              <a:effectLst/>
            </a:endParaRPr>
          </a:p>
          <a:p>
            <a:pPr algn="l">
              <a:buFont typeface="+mj-lt"/>
              <a:buAutoNum type="arabicPeriod"/>
            </a:pPr>
            <a:r>
              <a:rPr lang="es-ES" b="0" i="0" u="none" strike="noStrike" dirty="0">
                <a:solidFill>
                  <a:srgbClr val="000000"/>
                </a:solidFill>
                <a:effectLst/>
              </a:rPr>
              <a:t>Use “I” </a:t>
            </a:r>
            <a:r>
              <a:rPr lang="es-ES" b="0" i="0" u="none" strike="noStrike" dirty="0" err="1">
                <a:solidFill>
                  <a:srgbClr val="000000"/>
                </a:solidFill>
                <a:effectLst/>
              </a:rPr>
              <a:t>statements</a:t>
            </a:r>
            <a:r>
              <a:rPr lang="es-ES" b="0" i="0" u="none" strike="noStrike" dirty="0">
                <a:solidFill>
                  <a:srgbClr val="000000"/>
                </a:solidFill>
                <a:effectLst/>
              </a:rPr>
              <a:t>, </a:t>
            </a:r>
            <a:r>
              <a:rPr lang="es-ES" b="0" i="0" u="none" strike="noStrike" dirty="0" err="1">
                <a:solidFill>
                  <a:srgbClr val="000000"/>
                </a:solidFill>
                <a:effectLst/>
              </a:rPr>
              <a:t>not</a:t>
            </a:r>
            <a:r>
              <a:rPr lang="es-ES" b="0" i="0" u="none" strike="noStrike" dirty="0">
                <a:solidFill>
                  <a:srgbClr val="000000"/>
                </a:solidFill>
                <a:effectLst/>
              </a:rPr>
              <a:t> “</a:t>
            </a:r>
            <a:r>
              <a:rPr lang="es-ES" b="0" i="0" u="none" strike="noStrike" dirty="0" err="1">
                <a:solidFill>
                  <a:srgbClr val="000000"/>
                </a:solidFill>
                <a:effectLst/>
              </a:rPr>
              <a:t>You</a:t>
            </a:r>
            <a:r>
              <a:rPr lang="es-ES" b="0" i="0" u="none" strike="noStrike" dirty="0">
                <a:solidFill>
                  <a:srgbClr val="000000"/>
                </a:solidFill>
                <a:effectLst/>
              </a:rPr>
              <a:t>” </a:t>
            </a:r>
            <a:r>
              <a:rPr lang="es-ES" b="0" i="0" u="none" strike="noStrike" dirty="0" err="1">
                <a:solidFill>
                  <a:srgbClr val="000000"/>
                </a:solidFill>
                <a:effectLst/>
              </a:rPr>
              <a:t>accusations</a:t>
            </a:r>
            <a:endParaRPr lang="es-ES" b="0" i="0" u="none" strike="noStrike" dirty="0">
              <a:solidFill>
                <a:srgbClr val="000000"/>
              </a:solidFill>
              <a:effectLst/>
            </a:endParaRPr>
          </a:p>
          <a:p>
            <a:pPr algn="l">
              <a:buFont typeface="+mj-lt"/>
              <a:buAutoNum type="arabicPeriod"/>
            </a:pPr>
            <a:r>
              <a:rPr lang="es-ES" b="0" i="0" u="none" strike="noStrike" dirty="0">
                <a:solidFill>
                  <a:srgbClr val="000000"/>
                </a:solidFill>
                <a:effectLst/>
              </a:rPr>
              <a:t>Listen </a:t>
            </a:r>
            <a:r>
              <a:rPr lang="es-ES" b="0" i="0" u="none" strike="noStrike" dirty="0" err="1">
                <a:solidFill>
                  <a:srgbClr val="000000"/>
                </a:solidFill>
                <a:effectLst/>
              </a:rPr>
              <a:t>fully</a:t>
            </a:r>
            <a:r>
              <a:rPr lang="es-ES" b="0" i="0" u="none" strike="noStrike" dirty="0">
                <a:solidFill>
                  <a:srgbClr val="000000"/>
                </a:solidFill>
                <a:effectLst/>
              </a:rPr>
              <a:t> </a:t>
            </a:r>
            <a:r>
              <a:rPr lang="es-ES" b="0" i="0" u="none" strike="noStrike" dirty="0" err="1">
                <a:solidFill>
                  <a:srgbClr val="000000"/>
                </a:solidFill>
                <a:effectLst/>
              </a:rPr>
              <a:t>before</a:t>
            </a:r>
            <a:r>
              <a:rPr lang="es-ES" b="0" i="0" u="none" strike="noStrike" dirty="0">
                <a:solidFill>
                  <a:srgbClr val="000000"/>
                </a:solidFill>
                <a:effectLst/>
              </a:rPr>
              <a:t> </a:t>
            </a:r>
            <a:r>
              <a:rPr lang="es-ES" b="0" i="0" u="none" strike="noStrike" dirty="0" err="1">
                <a:solidFill>
                  <a:srgbClr val="000000"/>
                </a:solidFill>
                <a:effectLst/>
              </a:rPr>
              <a:t>responding</a:t>
            </a:r>
            <a:endParaRPr lang="es-ES" b="0" i="0" u="none" strike="noStrike" dirty="0">
              <a:solidFill>
                <a:srgbClr val="000000"/>
              </a:solidFill>
              <a:effectLst/>
            </a:endParaRPr>
          </a:p>
        </p:txBody>
      </p:sp>
      <p:pic>
        <p:nvPicPr>
          <p:cNvPr id="8194" name="Picture 2" descr="Ilustración de acuerdo comercial dibujado a mano plana">
            <a:extLst>
              <a:ext uri="{FF2B5EF4-FFF2-40B4-BE49-F238E27FC236}">
                <a16:creationId xmlns:a16="http://schemas.microsoft.com/office/drawing/2014/main" id="{B5EC5D37-99CE-823D-13D6-7449F972F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7849" y="1690503"/>
            <a:ext cx="5566747" cy="347699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1F9C595-39A8-272E-8C25-AEB5435BDED8}"/>
              </a:ext>
            </a:extLst>
          </p:cNvPr>
          <p:cNvSpPr txBox="1">
            <a:spLocks/>
          </p:cNvSpPr>
          <p:nvPr/>
        </p:nvSpPr>
        <p:spPr>
          <a:xfrm>
            <a:off x="3514865" y="274271"/>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CONFLICT RESOLUTION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E2F051D2-863F-2769-090F-2741ECFC2BC3}"/>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2" name="CuadroTexto 21">
            <a:extLst>
              <a:ext uri="{FF2B5EF4-FFF2-40B4-BE49-F238E27FC236}">
                <a16:creationId xmlns:a16="http://schemas.microsoft.com/office/drawing/2014/main" id="{9D86CB58-4BED-7156-5992-4A2470AA60DA}"/>
              </a:ext>
            </a:extLst>
          </p:cNvPr>
          <p:cNvSpPr txBox="1"/>
          <p:nvPr/>
        </p:nvSpPr>
        <p:spPr>
          <a:xfrm>
            <a:off x="698267" y="1762506"/>
            <a:ext cx="6172200" cy="1754326"/>
          </a:xfrm>
          <a:prstGeom prst="rect">
            <a:avLst/>
          </a:prstGeom>
          <a:noFill/>
        </p:spPr>
        <p:txBody>
          <a:bodyPr wrap="square">
            <a:spAutoFit/>
          </a:bodyPr>
          <a:lstStyle/>
          <a:p>
            <a:pPr algn="l">
              <a:buNone/>
            </a:pPr>
            <a:r>
              <a:rPr lang="es-ES" b="1" i="0" u="none" strike="noStrike" dirty="0">
                <a:solidFill>
                  <a:srgbClr val="000000"/>
                </a:solidFill>
                <a:effectLst/>
              </a:rPr>
              <a:t>ASSERTIVE COMMUNICATION IN CONFLICT</a:t>
            </a:r>
          </a:p>
          <a:p>
            <a:pPr algn="l">
              <a:buNone/>
            </a:pPr>
            <a:endParaRPr lang="es-ES" b="1" i="0" u="none" strike="noStrike" dirty="0">
              <a:solidFill>
                <a:srgbClr val="000000"/>
              </a:solidFill>
              <a:effectLst/>
            </a:endParaRPr>
          </a:p>
          <a:p>
            <a:pPr algn="l"/>
            <a:r>
              <a:rPr lang="es-ES" b="0" i="0" u="none" strike="noStrike" dirty="0">
                <a:solidFill>
                  <a:srgbClr val="000000"/>
                </a:solidFill>
                <a:effectLst/>
              </a:rPr>
              <a:t>✔️ </a:t>
            </a:r>
            <a:r>
              <a:rPr lang="es-ES" b="0" i="0" u="none" strike="noStrike" dirty="0" err="1">
                <a:solidFill>
                  <a:srgbClr val="000000"/>
                </a:solidFill>
                <a:effectLst/>
              </a:rPr>
              <a:t>Speak</a:t>
            </a:r>
            <a:r>
              <a:rPr lang="es-ES" b="0" i="0" u="none" strike="noStrike" dirty="0">
                <a:solidFill>
                  <a:srgbClr val="000000"/>
                </a:solidFill>
                <a:effectLst/>
              </a:rPr>
              <a:t> </a:t>
            </a:r>
            <a:r>
              <a:rPr lang="es-ES" b="0" i="0" u="none" strike="noStrike" dirty="0" err="1">
                <a:solidFill>
                  <a:srgbClr val="000000"/>
                </a:solidFill>
                <a:effectLst/>
              </a:rPr>
              <a:t>honestly</a:t>
            </a:r>
            <a:r>
              <a:rPr lang="es-ES" b="0" i="0" u="none" strike="noStrike" dirty="0">
                <a:solidFill>
                  <a:srgbClr val="000000"/>
                </a:solidFill>
                <a:effectLst/>
              </a:rPr>
              <a:t> and </a:t>
            </a:r>
            <a:r>
              <a:rPr lang="es-ES" b="0" i="0" u="none" strike="noStrike" dirty="0" err="1">
                <a:solidFill>
                  <a:srgbClr val="000000"/>
                </a:solidFill>
                <a:effectLst/>
              </a:rPr>
              <a:t>respectfully</a:t>
            </a:r>
            <a:br>
              <a:rPr lang="es-ES" b="0" i="0" u="none" strike="noStrike" dirty="0">
                <a:solidFill>
                  <a:srgbClr val="000000"/>
                </a:solidFill>
                <a:effectLst/>
              </a:rPr>
            </a:br>
            <a:r>
              <a:rPr lang="es-ES" b="0" i="0" u="none" strike="noStrike" dirty="0">
                <a:solidFill>
                  <a:srgbClr val="000000"/>
                </a:solidFill>
                <a:effectLst/>
              </a:rPr>
              <a:t>✔️ Express </a:t>
            </a:r>
            <a:r>
              <a:rPr lang="es-ES" b="0" i="0" u="none" strike="noStrike" dirty="0" err="1">
                <a:solidFill>
                  <a:srgbClr val="000000"/>
                </a:solidFill>
                <a:effectLst/>
              </a:rPr>
              <a:t>needs</a:t>
            </a:r>
            <a:r>
              <a:rPr lang="es-ES" b="0" i="0" u="none" strike="noStrike" dirty="0">
                <a:solidFill>
                  <a:srgbClr val="000000"/>
                </a:solidFill>
                <a:effectLst/>
              </a:rPr>
              <a:t> </a:t>
            </a:r>
            <a:r>
              <a:rPr lang="es-ES" b="0" i="0" u="none" strike="noStrike" dirty="0" err="1">
                <a:solidFill>
                  <a:srgbClr val="000000"/>
                </a:solidFill>
                <a:effectLst/>
              </a:rPr>
              <a:t>clearly</a:t>
            </a:r>
            <a:br>
              <a:rPr lang="es-ES" b="0" i="0" u="none" strike="noStrike" dirty="0">
                <a:solidFill>
                  <a:srgbClr val="000000"/>
                </a:solidFill>
                <a:effectLst/>
              </a:rPr>
            </a:br>
            <a:r>
              <a:rPr lang="es-ES" b="0" i="0" u="none" strike="noStrike" dirty="0">
                <a:solidFill>
                  <a:srgbClr val="000000"/>
                </a:solidFill>
                <a:effectLst/>
              </a:rPr>
              <a:t>✔️ Set </a:t>
            </a:r>
            <a:r>
              <a:rPr lang="es-ES" b="0" i="0" u="none" strike="noStrike" dirty="0" err="1">
                <a:solidFill>
                  <a:srgbClr val="000000"/>
                </a:solidFill>
                <a:effectLst/>
              </a:rPr>
              <a:t>boundaries</a:t>
            </a:r>
            <a:r>
              <a:rPr lang="es-ES" b="0" i="0" u="none" strike="noStrike" dirty="0">
                <a:solidFill>
                  <a:srgbClr val="000000"/>
                </a:solidFill>
                <a:effectLst/>
              </a:rPr>
              <a:t> </a:t>
            </a:r>
            <a:r>
              <a:rPr lang="es-ES" b="0" i="0" u="none" strike="noStrike" dirty="0" err="1">
                <a:solidFill>
                  <a:srgbClr val="000000"/>
                </a:solidFill>
                <a:effectLst/>
              </a:rPr>
              <a:t>when</a:t>
            </a:r>
            <a:r>
              <a:rPr lang="es-ES" b="0" i="0" u="none" strike="noStrike" dirty="0">
                <a:solidFill>
                  <a:srgbClr val="000000"/>
                </a:solidFill>
                <a:effectLst/>
              </a:rPr>
              <a:t> </a:t>
            </a:r>
            <a:r>
              <a:rPr lang="es-ES" b="0" i="0" u="none" strike="noStrike" dirty="0" err="1">
                <a:solidFill>
                  <a:srgbClr val="000000"/>
                </a:solidFill>
                <a:effectLst/>
              </a:rPr>
              <a:t>necessary</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Stay</a:t>
            </a:r>
            <a:r>
              <a:rPr lang="es-ES" b="0" i="0" u="none" strike="noStrike" dirty="0">
                <a:solidFill>
                  <a:srgbClr val="000000"/>
                </a:solidFill>
                <a:effectLst/>
              </a:rPr>
              <a:t> open </a:t>
            </a:r>
            <a:r>
              <a:rPr lang="es-ES" b="0" i="0" u="none" strike="noStrike" dirty="0" err="1">
                <a:solidFill>
                  <a:srgbClr val="000000"/>
                </a:solidFill>
                <a:effectLst/>
              </a:rPr>
              <a:t>to</a:t>
            </a:r>
            <a:r>
              <a:rPr lang="es-ES" b="0" i="0" u="none" strike="noStrike" dirty="0">
                <a:solidFill>
                  <a:srgbClr val="000000"/>
                </a:solidFill>
                <a:effectLst/>
              </a:rPr>
              <a:t> </a:t>
            </a:r>
            <a:r>
              <a:rPr lang="es-ES" b="0" i="0" u="none" strike="noStrike" dirty="0" err="1">
                <a:solidFill>
                  <a:srgbClr val="000000"/>
                </a:solidFill>
                <a:effectLst/>
              </a:rPr>
              <a:t>the</a:t>
            </a:r>
            <a:r>
              <a:rPr lang="es-ES" b="0" i="0" u="none" strike="noStrike" dirty="0">
                <a:solidFill>
                  <a:srgbClr val="000000"/>
                </a:solidFill>
                <a:effectLst/>
              </a:rPr>
              <a:t> </a:t>
            </a:r>
            <a:r>
              <a:rPr lang="es-ES" b="0" i="0" u="none" strike="noStrike" dirty="0" err="1">
                <a:solidFill>
                  <a:srgbClr val="000000"/>
                </a:solidFill>
                <a:effectLst/>
              </a:rPr>
              <a:t>other</a:t>
            </a:r>
            <a:r>
              <a:rPr lang="es-ES" b="0" i="0" u="none" strike="noStrike" dirty="0">
                <a:solidFill>
                  <a:srgbClr val="000000"/>
                </a:solidFill>
                <a:effectLst/>
              </a:rPr>
              <a:t> </a:t>
            </a:r>
            <a:r>
              <a:rPr lang="es-ES" b="0" i="0" u="none" strike="noStrike" dirty="0" err="1">
                <a:solidFill>
                  <a:srgbClr val="000000"/>
                </a:solidFill>
                <a:effectLst/>
              </a:rPr>
              <a:t>perspective</a:t>
            </a:r>
            <a:endParaRPr lang="es-ES" b="0" i="0" u="none" strike="noStrike" dirty="0">
              <a:solidFill>
                <a:srgbClr val="000000"/>
              </a:solidFill>
              <a:effectLst/>
            </a:endParaRPr>
          </a:p>
        </p:txBody>
      </p:sp>
      <p:pic>
        <p:nvPicPr>
          <p:cNvPr id="9218" name="Picture 2" descr="Concepto plano de salud mental con símbolos de psicología abstracta ilustración vectorial">
            <a:extLst>
              <a:ext uri="{FF2B5EF4-FFF2-40B4-BE49-F238E27FC236}">
                <a16:creationId xmlns:a16="http://schemas.microsoft.com/office/drawing/2014/main" id="{0E72038B-4475-D52D-ED25-ADF0A68894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3146" y="1568194"/>
            <a:ext cx="5850587" cy="38972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35C72DE-570D-AEEE-3C42-B85D579096FC}"/>
              </a:ext>
            </a:extLst>
          </p:cNvPr>
          <p:cNvSpPr txBox="1">
            <a:spLocks/>
          </p:cNvSpPr>
          <p:nvPr/>
        </p:nvSpPr>
        <p:spPr>
          <a:xfrm>
            <a:off x="3456758" y="374650"/>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CONFLICT RESOLUTION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50C9F766-01C9-1433-EDEB-C1CA56847CC3}"/>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2" name="CuadroTexto 21">
            <a:extLst>
              <a:ext uri="{FF2B5EF4-FFF2-40B4-BE49-F238E27FC236}">
                <a16:creationId xmlns:a16="http://schemas.microsoft.com/office/drawing/2014/main" id="{45AC468B-6475-7F15-DB92-746367C2CFDE}"/>
              </a:ext>
            </a:extLst>
          </p:cNvPr>
          <p:cNvSpPr txBox="1"/>
          <p:nvPr/>
        </p:nvSpPr>
        <p:spPr>
          <a:xfrm>
            <a:off x="698267" y="2014945"/>
            <a:ext cx="6172200" cy="2031325"/>
          </a:xfrm>
          <a:prstGeom prst="rect">
            <a:avLst/>
          </a:prstGeom>
          <a:noFill/>
        </p:spPr>
        <p:txBody>
          <a:bodyPr wrap="square">
            <a:spAutoFit/>
          </a:bodyPr>
          <a:lstStyle/>
          <a:p>
            <a:pPr algn="l">
              <a:buNone/>
            </a:pPr>
            <a:r>
              <a:rPr lang="es-ES" b="1" i="0" u="none" strike="noStrike" dirty="0">
                <a:solidFill>
                  <a:srgbClr val="000000"/>
                </a:solidFill>
                <a:effectLst/>
              </a:rPr>
              <a:t>THE WIN-WIN APPROACH</a:t>
            </a:r>
          </a:p>
          <a:p>
            <a:pPr algn="l">
              <a:buNone/>
            </a:pPr>
            <a:endParaRPr lang="es-ES" b="1" i="0" u="none" strike="noStrike" dirty="0">
              <a:solidFill>
                <a:srgbClr val="000000"/>
              </a:solidFill>
              <a:effectLst/>
            </a:endParaRPr>
          </a:p>
          <a:p>
            <a:pPr algn="l"/>
            <a:r>
              <a:rPr lang="es-ES" b="0" i="0" u="none" strike="noStrike" dirty="0">
                <a:solidFill>
                  <a:srgbClr val="000000"/>
                </a:solidFill>
                <a:effectLst/>
              </a:rPr>
              <a:t>True </a:t>
            </a:r>
            <a:r>
              <a:rPr lang="es-ES" b="0" i="0" u="none" strike="noStrike" dirty="0" err="1">
                <a:solidFill>
                  <a:srgbClr val="000000"/>
                </a:solidFill>
                <a:effectLst/>
              </a:rPr>
              <a:t>resolution</a:t>
            </a:r>
            <a:r>
              <a:rPr lang="es-ES" b="0" i="0" u="none" strike="noStrike" dirty="0">
                <a:solidFill>
                  <a:srgbClr val="000000"/>
                </a:solidFill>
                <a:effectLst/>
              </a:rPr>
              <a:t> </a:t>
            </a:r>
            <a:r>
              <a:rPr lang="es-ES" b="0" i="0" u="none" strike="noStrike" dirty="0" err="1">
                <a:solidFill>
                  <a:srgbClr val="000000"/>
                </a:solidFill>
                <a:effectLst/>
              </a:rPr>
              <a:t>seeks</a:t>
            </a:r>
            <a:r>
              <a:rPr lang="es-ES" b="0" i="0" u="none" strike="noStrike" dirty="0">
                <a:solidFill>
                  <a:srgbClr val="000000"/>
                </a:solidFill>
                <a:effectLst/>
              </a:rPr>
              <a:t> </a:t>
            </a:r>
            <a:r>
              <a:rPr lang="es-ES" b="0" i="0" u="none" strike="noStrike" dirty="0" err="1">
                <a:solidFill>
                  <a:srgbClr val="000000"/>
                </a:solidFill>
                <a:effectLst/>
              </a:rPr>
              <a:t>outcomes</a:t>
            </a:r>
            <a:r>
              <a:rPr lang="es-ES" b="0" i="0" u="none" strike="noStrike" dirty="0">
                <a:solidFill>
                  <a:srgbClr val="000000"/>
                </a:solidFill>
                <a:effectLst/>
              </a:rPr>
              <a:t> </a:t>
            </a:r>
            <a:r>
              <a:rPr lang="es-ES" b="0" i="0" u="none" strike="noStrike" dirty="0" err="1">
                <a:solidFill>
                  <a:srgbClr val="000000"/>
                </a:solidFill>
                <a:effectLst/>
              </a:rPr>
              <a:t>where</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Everyone</a:t>
            </a:r>
            <a:r>
              <a:rPr lang="es-ES" b="0" i="0" u="none" strike="noStrike" dirty="0">
                <a:solidFill>
                  <a:srgbClr val="000000"/>
                </a:solidFill>
                <a:effectLst/>
              </a:rPr>
              <a:t> </a:t>
            </a:r>
            <a:r>
              <a:rPr lang="es-ES" b="0" i="0" u="none" strike="noStrike" dirty="0" err="1">
                <a:solidFill>
                  <a:srgbClr val="000000"/>
                </a:solidFill>
                <a:effectLst/>
              </a:rPr>
              <a:t>feels</a:t>
            </a:r>
            <a:r>
              <a:rPr lang="es-ES" b="0" i="0" u="none" strike="noStrike" dirty="0">
                <a:solidFill>
                  <a:srgbClr val="000000"/>
                </a:solidFill>
                <a:effectLst/>
              </a:rPr>
              <a:t> </a:t>
            </a:r>
            <a:r>
              <a:rPr lang="es-ES" b="0" i="0" u="none" strike="noStrike" dirty="0" err="1">
                <a:solidFill>
                  <a:srgbClr val="000000"/>
                </a:solidFill>
                <a:effectLst/>
              </a:rPr>
              <a:t>heard</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Needs</a:t>
            </a:r>
            <a:r>
              <a:rPr lang="es-ES" b="0" i="0" u="none" strike="noStrike" dirty="0">
                <a:solidFill>
                  <a:srgbClr val="000000"/>
                </a:solidFill>
                <a:effectLst/>
              </a:rPr>
              <a:t> are </a:t>
            </a:r>
            <a:r>
              <a:rPr lang="es-ES" b="0" i="0" u="none" strike="noStrike" dirty="0" err="1">
                <a:solidFill>
                  <a:srgbClr val="000000"/>
                </a:solidFill>
                <a:effectLst/>
              </a:rPr>
              <a:t>acknowledged</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Compromises</a:t>
            </a:r>
            <a:r>
              <a:rPr lang="es-ES" b="0" i="0" u="none" strike="noStrike" dirty="0">
                <a:solidFill>
                  <a:srgbClr val="000000"/>
                </a:solidFill>
                <a:effectLst/>
              </a:rPr>
              <a:t> are </a:t>
            </a:r>
            <a:r>
              <a:rPr lang="es-ES" b="0" i="0" u="none" strike="noStrike" dirty="0" err="1">
                <a:solidFill>
                  <a:srgbClr val="000000"/>
                </a:solidFill>
                <a:effectLst/>
              </a:rPr>
              <a:t>explored</a:t>
            </a:r>
            <a:br>
              <a:rPr lang="es-ES" b="0" i="0" u="none" strike="noStrike" dirty="0">
                <a:solidFill>
                  <a:srgbClr val="000000"/>
                </a:solidFill>
                <a:effectLst/>
              </a:rPr>
            </a:br>
            <a:r>
              <a:rPr lang="es-ES" b="0" i="0" u="none" strike="noStrike" dirty="0">
                <a:solidFill>
                  <a:srgbClr val="000000"/>
                </a:solidFill>
                <a:effectLst/>
              </a:rPr>
              <a:t>• Trust </a:t>
            </a:r>
            <a:r>
              <a:rPr lang="es-ES" b="0" i="0" u="none" strike="noStrike" dirty="0" err="1">
                <a:solidFill>
                  <a:srgbClr val="000000"/>
                </a:solidFill>
                <a:effectLst/>
              </a:rPr>
              <a:t>is</a:t>
            </a:r>
            <a:r>
              <a:rPr lang="es-ES" b="0" i="0" u="none" strike="noStrike" dirty="0">
                <a:solidFill>
                  <a:srgbClr val="000000"/>
                </a:solidFill>
                <a:effectLst/>
              </a:rPr>
              <a:t> </a:t>
            </a:r>
            <a:r>
              <a:rPr lang="es-ES" b="0" i="0" u="none" strike="noStrike" dirty="0" err="1">
                <a:solidFill>
                  <a:srgbClr val="000000"/>
                </a:solidFill>
                <a:effectLst/>
              </a:rPr>
              <a:t>preserved</a:t>
            </a:r>
            <a:r>
              <a:rPr lang="es-ES" b="0" i="0" u="none" strike="noStrike" dirty="0">
                <a:solidFill>
                  <a:srgbClr val="000000"/>
                </a:solidFill>
                <a:effectLst/>
              </a:rPr>
              <a:t> </a:t>
            </a:r>
            <a:r>
              <a:rPr lang="es-ES" b="0" i="0" u="none" strike="noStrike" dirty="0" err="1">
                <a:solidFill>
                  <a:srgbClr val="000000"/>
                </a:solidFill>
                <a:effectLst/>
              </a:rPr>
              <a:t>or</a:t>
            </a:r>
            <a:r>
              <a:rPr lang="es-ES" b="0" i="0" u="none" strike="noStrike" dirty="0">
                <a:solidFill>
                  <a:srgbClr val="000000"/>
                </a:solidFill>
                <a:effectLst/>
              </a:rPr>
              <a:t> </a:t>
            </a:r>
            <a:r>
              <a:rPr lang="es-ES" b="0" i="0" u="none" strike="noStrike" dirty="0" err="1">
                <a:solidFill>
                  <a:srgbClr val="000000"/>
                </a:solidFill>
                <a:effectLst/>
              </a:rPr>
              <a:t>rebuilt</a:t>
            </a:r>
            <a:endParaRPr lang="es-ES" b="0" i="0" u="none" strike="noStrike" dirty="0">
              <a:solidFill>
                <a:srgbClr val="000000"/>
              </a:solidFill>
              <a:effectLst/>
            </a:endParaRPr>
          </a:p>
        </p:txBody>
      </p:sp>
      <p:pic>
        <p:nvPicPr>
          <p:cNvPr id="4" name="Imagen 3">
            <a:extLst>
              <a:ext uri="{FF2B5EF4-FFF2-40B4-BE49-F238E27FC236}">
                <a16:creationId xmlns:a16="http://schemas.microsoft.com/office/drawing/2014/main" id="{4AAEA7BA-9315-43D0-196E-390EDEB6E502}"/>
              </a:ext>
            </a:extLst>
          </p:cNvPr>
          <p:cNvPicPr>
            <a:picLocks noChangeAspect="1"/>
          </p:cNvPicPr>
          <p:nvPr/>
        </p:nvPicPr>
        <p:blipFill>
          <a:blip r:embed="rId3"/>
          <a:stretch>
            <a:fillRect/>
          </a:stretch>
        </p:blipFill>
        <p:spPr>
          <a:xfrm>
            <a:off x="6003851" y="1212056"/>
            <a:ext cx="4699000" cy="4699000"/>
          </a:xfrm>
          <a:prstGeom prst="rect">
            <a:avLst/>
          </a:prstGeom>
        </p:spPr>
      </p:pic>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901BCA4-6FB2-3A12-EFBA-C09F49D7506D}"/>
              </a:ext>
            </a:extLst>
          </p:cNvPr>
          <p:cNvSpPr txBox="1">
            <a:spLocks/>
          </p:cNvSpPr>
          <p:nvPr/>
        </p:nvSpPr>
        <p:spPr>
          <a:xfrm>
            <a:off x="3558044" y="207713"/>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CONFLICT RESOLUTION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DDED675F-B7F0-C3A7-AA3F-8C6B66FD39EC}"/>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2" name="CuadroTexto 21">
            <a:extLst>
              <a:ext uri="{FF2B5EF4-FFF2-40B4-BE49-F238E27FC236}">
                <a16:creationId xmlns:a16="http://schemas.microsoft.com/office/drawing/2014/main" id="{44E62E1E-4AF7-A93F-58E7-5CAFC2A03B8C}"/>
              </a:ext>
            </a:extLst>
          </p:cNvPr>
          <p:cNvSpPr txBox="1"/>
          <p:nvPr/>
        </p:nvSpPr>
        <p:spPr>
          <a:xfrm>
            <a:off x="698267" y="1882526"/>
            <a:ext cx="6172200" cy="2585323"/>
          </a:xfrm>
          <a:prstGeom prst="rect">
            <a:avLst/>
          </a:prstGeom>
          <a:noFill/>
        </p:spPr>
        <p:txBody>
          <a:bodyPr wrap="square">
            <a:spAutoFit/>
          </a:bodyPr>
          <a:lstStyle/>
          <a:p>
            <a:pPr algn="l">
              <a:buNone/>
            </a:pPr>
            <a:r>
              <a:rPr lang="es-ES" b="1" i="0" u="none" strike="noStrike" dirty="0">
                <a:solidFill>
                  <a:srgbClr val="000000"/>
                </a:solidFill>
                <a:effectLst/>
              </a:rPr>
              <a:t>WHEN TO STEP AWAY</a:t>
            </a:r>
          </a:p>
          <a:p>
            <a:pPr algn="l">
              <a:buNone/>
            </a:pPr>
            <a:endParaRPr lang="es-ES" b="1" i="0" u="none" strike="noStrike" dirty="0">
              <a:solidFill>
                <a:srgbClr val="000000"/>
              </a:solidFill>
              <a:effectLst/>
            </a:endParaRPr>
          </a:p>
          <a:p>
            <a:pPr algn="l">
              <a:buNone/>
            </a:pPr>
            <a:r>
              <a:rPr lang="es-ES" b="0" i="0" u="none" strike="noStrike" dirty="0" err="1">
                <a:solidFill>
                  <a:srgbClr val="000000"/>
                </a:solidFill>
                <a:effectLst/>
              </a:rPr>
              <a:t>Some</a:t>
            </a:r>
            <a:r>
              <a:rPr lang="es-ES" b="0" i="0" u="none" strike="noStrike" dirty="0">
                <a:solidFill>
                  <a:srgbClr val="000000"/>
                </a:solidFill>
                <a:effectLst/>
              </a:rPr>
              <a:t> </a:t>
            </a:r>
            <a:r>
              <a:rPr lang="es-ES" b="0" i="0" u="none" strike="noStrike" dirty="0" err="1">
                <a:solidFill>
                  <a:srgbClr val="000000"/>
                </a:solidFill>
                <a:effectLst/>
              </a:rPr>
              <a:t>conflicts</a:t>
            </a:r>
            <a:r>
              <a:rPr lang="es-ES" b="0" i="0" u="none" strike="noStrike" dirty="0">
                <a:solidFill>
                  <a:srgbClr val="000000"/>
                </a:solidFill>
                <a:effectLst/>
              </a:rPr>
              <a:t> </a:t>
            </a:r>
            <a:r>
              <a:rPr lang="es-ES" b="0" i="0" u="none" strike="noStrike" dirty="0" err="1">
                <a:solidFill>
                  <a:srgbClr val="000000"/>
                </a:solidFill>
                <a:effectLst/>
              </a:rPr>
              <a:t>can’t</a:t>
            </a:r>
            <a:r>
              <a:rPr lang="es-ES" b="0" i="0" u="none" strike="noStrike" dirty="0">
                <a:solidFill>
                  <a:srgbClr val="000000"/>
                </a:solidFill>
                <a:effectLst/>
              </a:rPr>
              <a:t> be </a:t>
            </a:r>
            <a:r>
              <a:rPr lang="es-ES" b="0" i="0" u="none" strike="noStrike" dirty="0" err="1">
                <a:solidFill>
                  <a:srgbClr val="000000"/>
                </a:solidFill>
                <a:effectLst/>
              </a:rPr>
              <a:t>solved</a:t>
            </a:r>
            <a:r>
              <a:rPr lang="es-ES" b="0" i="0" u="none" strike="noStrike" dirty="0">
                <a:solidFill>
                  <a:srgbClr val="000000"/>
                </a:solidFill>
                <a:effectLst/>
              </a:rPr>
              <a:t> in </a:t>
            </a:r>
            <a:r>
              <a:rPr lang="es-ES" b="0" i="0" u="none" strike="noStrike" dirty="0" err="1">
                <a:solidFill>
                  <a:srgbClr val="000000"/>
                </a:solidFill>
                <a:effectLst/>
              </a:rPr>
              <a:t>the</a:t>
            </a:r>
            <a:r>
              <a:rPr lang="es-ES" b="0" i="0" u="none" strike="noStrike" dirty="0">
                <a:solidFill>
                  <a:srgbClr val="000000"/>
                </a:solidFill>
                <a:effectLst/>
              </a:rPr>
              <a:t> </a:t>
            </a:r>
            <a:r>
              <a:rPr lang="es-ES" b="0" i="0" u="none" strike="noStrike" dirty="0" err="1">
                <a:solidFill>
                  <a:srgbClr val="000000"/>
                </a:solidFill>
                <a:effectLst/>
              </a:rPr>
              <a:t>moment</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Pause </a:t>
            </a:r>
            <a:r>
              <a:rPr lang="es-ES" b="0" i="0" u="none" strike="noStrike" dirty="0" err="1">
                <a:solidFill>
                  <a:srgbClr val="000000"/>
                </a:solidFill>
                <a:effectLst/>
              </a:rPr>
              <a:t>if</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Emotions</a:t>
            </a:r>
            <a:r>
              <a:rPr lang="es-ES" b="0" i="0" u="none" strike="noStrike" dirty="0">
                <a:solidFill>
                  <a:srgbClr val="000000"/>
                </a:solidFill>
                <a:effectLst/>
              </a:rPr>
              <a:t> are </a:t>
            </a:r>
            <a:r>
              <a:rPr lang="es-ES" b="0" i="0" u="none" strike="noStrike" dirty="0" err="1">
                <a:solidFill>
                  <a:srgbClr val="000000"/>
                </a:solidFill>
                <a:effectLst/>
              </a:rPr>
              <a:t>too</a:t>
            </a:r>
            <a:r>
              <a:rPr lang="es-ES" b="0" i="0" u="none" strike="noStrike" dirty="0">
                <a:solidFill>
                  <a:srgbClr val="000000"/>
                </a:solidFill>
                <a:effectLst/>
              </a:rPr>
              <a:t> </a:t>
            </a:r>
            <a:r>
              <a:rPr lang="es-ES" b="0" i="0" u="none" strike="noStrike" dirty="0" err="1">
                <a:solidFill>
                  <a:srgbClr val="000000"/>
                </a:solidFill>
                <a:effectLst/>
              </a:rPr>
              <a:t>high</a:t>
            </a:r>
            <a:br>
              <a:rPr lang="es-ES" b="0" i="0" u="none" strike="noStrike" dirty="0">
                <a:solidFill>
                  <a:srgbClr val="000000"/>
                </a:solidFill>
                <a:effectLst/>
              </a:rPr>
            </a:br>
            <a:r>
              <a:rPr lang="es-ES" b="0" i="0" u="none" strike="noStrike" dirty="0">
                <a:solidFill>
                  <a:srgbClr val="000000"/>
                </a:solidFill>
                <a:effectLst/>
              </a:rPr>
              <a:t>• Safety </a:t>
            </a:r>
            <a:r>
              <a:rPr lang="es-ES" b="0" i="0" u="none" strike="noStrike" dirty="0" err="1">
                <a:solidFill>
                  <a:srgbClr val="000000"/>
                </a:solidFill>
                <a:effectLst/>
              </a:rPr>
              <a:t>feels</a:t>
            </a:r>
            <a:r>
              <a:rPr lang="es-ES" b="0" i="0" u="none" strike="noStrike" dirty="0">
                <a:solidFill>
                  <a:srgbClr val="000000"/>
                </a:solidFill>
                <a:effectLst/>
              </a:rPr>
              <a:t> </a:t>
            </a:r>
            <a:r>
              <a:rPr lang="es-ES" b="0" i="0" u="none" strike="noStrike" dirty="0" err="1">
                <a:solidFill>
                  <a:srgbClr val="000000"/>
                </a:solidFill>
                <a:effectLst/>
              </a:rPr>
              <a:t>threatened</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The</a:t>
            </a:r>
            <a:r>
              <a:rPr lang="es-ES" b="0" i="0" u="none" strike="noStrike" dirty="0">
                <a:solidFill>
                  <a:srgbClr val="000000"/>
                </a:solidFill>
                <a:effectLst/>
              </a:rPr>
              <a:t> </a:t>
            </a:r>
            <a:r>
              <a:rPr lang="es-ES" b="0" i="0" u="none" strike="noStrike" dirty="0" err="1">
                <a:solidFill>
                  <a:srgbClr val="000000"/>
                </a:solidFill>
                <a:effectLst/>
              </a:rPr>
              <a:t>conversation</a:t>
            </a:r>
            <a:r>
              <a:rPr lang="es-ES" b="0" i="0" u="none" strike="noStrike" dirty="0">
                <a:solidFill>
                  <a:srgbClr val="000000"/>
                </a:solidFill>
                <a:effectLst/>
              </a:rPr>
              <a:t> </a:t>
            </a:r>
            <a:r>
              <a:rPr lang="es-ES" b="0" i="0" u="none" strike="noStrike" dirty="0" err="1">
                <a:solidFill>
                  <a:srgbClr val="000000"/>
                </a:solidFill>
                <a:effectLst/>
              </a:rPr>
              <a:t>becomes</a:t>
            </a:r>
            <a:r>
              <a:rPr lang="es-ES" b="0" i="0" u="none" strike="noStrike" dirty="0">
                <a:solidFill>
                  <a:srgbClr val="000000"/>
                </a:solidFill>
                <a:effectLst/>
              </a:rPr>
              <a:t> </a:t>
            </a:r>
            <a:r>
              <a:rPr lang="es-ES" b="0" i="0" u="none" strike="noStrike" dirty="0" err="1">
                <a:solidFill>
                  <a:srgbClr val="000000"/>
                </a:solidFill>
                <a:effectLst/>
              </a:rPr>
              <a:t>cyclical</a:t>
            </a:r>
            <a:endParaRPr lang="es-ES" b="0" i="0" u="none" strike="noStrike" dirty="0">
              <a:solidFill>
                <a:srgbClr val="000000"/>
              </a:solidFill>
              <a:effectLst/>
            </a:endParaRPr>
          </a:p>
          <a:p>
            <a:pPr algn="l">
              <a:buNone/>
            </a:pPr>
            <a:endParaRPr lang="es-ES" b="0" i="0" u="none" strike="noStrike" dirty="0">
              <a:solidFill>
                <a:srgbClr val="000000"/>
              </a:solidFill>
              <a:effectLst/>
            </a:endParaRPr>
          </a:p>
          <a:p>
            <a:pPr algn="l"/>
            <a:r>
              <a:rPr lang="es-ES" b="0" i="0" u="none" strike="noStrike" dirty="0" err="1">
                <a:solidFill>
                  <a:srgbClr val="000000"/>
                </a:solidFill>
                <a:effectLst/>
              </a:rPr>
              <a:t>Return</a:t>
            </a:r>
            <a:r>
              <a:rPr lang="es-ES" b="0" i="0" u="none" strike="noStrike" dirty="0">
                <a:solidFill>
                  <a:srgbClr val="000000"/>
                </a:solidFill>
                <a:effectLst/>
              </a:rPr>
              <a:t> </a:t>
            </a:r>
            <a:r>
              <a:rPr lang="es-ES" b="0" i="0" u="none" strike="noStrike" dirty="0" err="1">
                <a:solidFill>
                  <a:srgbClr val="000000"/>
                </a:solidFill>
                <a:effectLst/>
              </a:rPr>
              <a:t>with</a:t>
            </a:r>
            <a:r>
              <a:rPr lang="es-ES" b="0" i="0" u="none" strike="noStrike" dirty="0">
                <a:solidFill>
                  <a:srgbClr val="000000"/>
                </a:solidFill>
                <a:effectLst/>
              </a:rPr>
              <a:t> </a:t>
            </a:r>
            <a:r>
              <a:rPr lang="es-ES" b="0" i="0" u="none" strike="noStrike" dirty="0" err="1">
                <a:solidFill>
                  <a:srgbClr val="000000"/>
                </a:solidFill>
                <a:effectLst/>
              </a:rPr>
              <a:t>clarity</a:t>
            </a:r>
            <a:r>
              <a:rPr lang="es-ES" b="0" i="0" u="none" strike="noStrike" dirty="0">
                <a:solidFill>
                  <a:srgbClr val="000000"/>
                </a:solidFill>
                <a:effectLst/>
              </a:rPr>
              <a:t> and </a:t>
            </a:r>
            <a:r>
              <a:rPr lang="es-ES" b="0" i="0" u="none" strike="noStrike" dirty="0" err="1">
                <a:solidFill>
                  <a:srgbClr val="000000"/>
                </a:solidFill>
                <a:effectLst/>
              </a:rPr>
              <a:t>calm</a:t>
            </a:r>
            <a:r>
              <a:rPr lang="es-ES" b="0" i="0" u="none" strike="noStrike" dirty="0">
                <a:solidFill>
                  <a:srgbClr val="000000"/>
                </a:solidFill>
                <a:effectLst/>
              </a:rPr>
              <a:t>.</a:t>
            </a:r>
          </a:p>
        </p:txBody>
      </p:sp>
      <p:pic>
        <p:nvPicPr>
          <p:cNvPr id="11266" name="Picture 2" descr="Carácter del concepto de plagio">
            <a:extLst>
              <a:ext uri="{FF2B5EF4-FFF2-40B4-BE49-F238E27FC236}">
                <a16:creationId xmlns:a16="http://schemas.microsoft.com/office/drawing/2014/main" id="{90E3B8CB-C7E0-CB7F-7EBE-07D9776079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0581" y="1503430"/>
            <a:ext cx="6296667" cy="41944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ACE07544-C50B-ADBC-9D54-86A8C643EA5F}"/>
              </a:ext>
            </a:extLst>
          </p:cNvPr>
          <p:cNvSpPr txBox="1">
            <a:spLocks/>
          </p:cNvSpPr>
          <p:nvPr/>
        </p:nvSpPr>
        <p:spPr>
          <a:xfrm>
            <a:off x="3401194" y="178545"/>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CONFLICT RESOLUTION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8D7A61A2-1CD1-288F-CCF9-232644085AEA}"/>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2" name="CuadroTexto 21">
            <a:extLst>
              <a:ext uri="{FF2B5EF4-FFF2-40B4-BE49-F238E27FC236}">
                <a16:creationId xmlns:a16="http://schemas.microsoft.com/office/drawing/2014/main" id="{00E801CC-1348-1EA5-E4FE-1E1B1FD292B8}"/>
              </a:ext>
            </a:extLst>
          </p:cNvPr>
          <p:cNvSpPr txBox="1"/>
          <p:nvPr/>
        </p:nvSpPr>
        <p:spPr>
          <a:xfrm>
            <a:off x="698267" y="1853358"/>
            <a:ext cx="6172200" cy="2031325"/>
          </a:xfrm>
          <a:prstGeom prst="rect">
            <a:avLst/>
          </a:prstGeom>
          <a:noFill/>
        </p:spPr>
        <p:txBody>
          <a:bodyPr wrap="square">
            <a:spAutoFit/>
          </a:bodyPr>
          <a:lstStyle/>
          <a:p>
            <a:pPr algn="l">
              <a:buNone/>
            </a:pPr>
            <a:r>
              <a:rPr lang="es-ES" b="1" i="0" u="none" strike="noStrike" dirty="0">
                <a:solidFill>
                  <a:srgbClr val="000000"/>
                </a:solidFill>
                <a:effectLst/>
              </a:rPr>
              <a:t>MEDIATION AND SUPPORT</a:t>
            </a:r>
          </a:p>
          <a:p>
            <a:pPr algn="l">
              <a:buNone/>
            </a:pPr>
            <a:endParaRPr lang="es-ES" b="1" i="0" u="none" strike="noStrike" dirty="0">
              <a:solidFill>
                <a:srgbClr val="000000"/>
              </a:solidFill>
              <a:effectLst/>
            </a:endParaRPr>
          </a:p>
          <a:p>
            <a:pPr algn="l"/>
            <a:r>
              <a:rPr lang="es-ES" b="0" i="0" u="none" strike="noStrike" dirty="0" err="1">
                <a:solidFill>
                  <a:srgbClr val="000000"/>
                </a:solidFill>
                <a:effectLst/>
              </a:rPr>
              <a:t>For</a:t>
            </a:r>
            <a:r>
              <a:rPr lang="es-ES" b="0" i="0" u="none" strike="noStrike" dirty="0">
                <a:solidFill>
                  <a:srgbClr val="000000"/>
                </a:solidFill>
                <a:effectLst/>
              </a:rPr>
              <a:t> more </a:t>
            </a:r>
            <a:r>
              <a:rPr lang="es-ES" b="0" i="0" u="none" strike="noStrike" dirty="0" err="1">
                <a:solidFill>
                  <a:srgbClr val="000000"/>
                </a:solidFill>
                <a:effectLst/>
              </a:rPr>
              <a:t>complex</a:t>
            </a:r>
            <a:r>
              <a:rPr lang="es-ES" b="0" i="0" u="none" strike="noStrike" dirty="0">
                <a:solidFill>
                  <a:srgbClr val="000000"/>
                </a:solidFill>
                <a:effectLst/>
              </a:rPr>
              <a:t> </a:t>
            </a:r>
            <a:r>
              <a:rPr lang="es-ES" b="0" i="0" u="none" strike="noStrike" dirty="0" err="1">
                <a:solidFill>
                  <a:srgbClr val="000000"/>
                </a:solidFill>
                <a:effectLst/>
              </a:rPr>
              <a:t>conflicts</a:t>
            </a:r>
            <a:r>
              <a:rPr lang="es-ES" b="0" i="0" u="none" strike="noStrike" dirty="0">
                <a:solidFill>
                  <a:srgbClr val="000000"/>
                </a:solidFill>
                <a:effectLst/>
              </a:rPr>
              <a:t>, </a:t>
            </a:r>
            <a:r>
              <a:rPr lang="es-ES" b="0" i="0" u="none" strike="noStrike" dirty="0" err="1">
                <a:solidFill>
                  <a:srgbClr val="000000"/>
                </a:solidFill>
                <a:effectLst/>
              </a:rPr>
              <a:t>bring</a:t>
            </a:r>
            <a:r>
              <a:rPr lang="es-ES" b="0" i="0" u="none" strike="noStrike" dirty="0">
                <a:solidFill>
                  <a:srgbClr val="000000"/>
                </a:solidFill>
                <a:effectLst/>
              </a:rPr>
              <a:t> in:</a:t>
            </a:r>
            <a:br>
              <a:rPr lang="es-ES" b="0" i="0" u="none" strike="noStrike" dirty="0">
                <a:solidFill>
                  <a:srgbClr val="000000"/>
                </a:solidFill>
                <a:effectLst/>
              </a:rPr>
            </a:br>
            <a:r>
              <a:rPr lang="es-ES" b="0" i="0" u="none" strike="noStrike" dirty="0">
                <a:solidFill>
                  <a:srgbClr val="000000"/>
                </a:solidFill>
                <a:effectLst/>
              </a:rPr>
              <a:t>• A neutral </a:t>
            </a:r>
            <a:r>
              <a:rPr lang="es-ES" b="0" i="0" u="none" strike="noStrike" dirty="0" err="1">
                <a:solidFill>
                  <a:srgbClr val="000000"/>
                </a:solidFill>
                <a:effectLst/>
              </a:rPr>
              <a:t>third</a:t>
            </a:r>
            <a:r>
              <a:rPr lang="es-ES" b="0" i="0" u="none" strike="noStrike" dirty="0">
                <a:solidFill>
                  <a:srgbClr val="000000"/>
                </a:solidFill>
                <a:effectLst/>
              </a:rPr>
              <a:t> </a:t>
            </a:r>
            <a:r>
              <a:rPr lang="es-ES" b="0" i="0" u="none" strike="noStrike" dirty="0" err="1">
                <a:solidFill>
                  <a:srgbClr val="000000"/>
                </a:solidFill>
                <a:effectLst/>
              </a:rPr>
              <a:t>party</a:t>
            </a:r>
            <a:br>
              <a:rPr lang="es-ES" b="0" i="0" u="none" strike="noStrike" dirty="0">
                <a:solidFill>
                  <a:srgbClr val="000000"/>
                </a:solidFill>
                <a:effectLst/>
              </a:rPr>
            </a:br>
            <a:r>
              <a:rPr lang="es-ES" b="0" i="0" u="none" strike="noStrike" dirty="0">
                <a:solidFill>
                  <a:srgbClr val="000000"/>
                </a:solidFill>
                <a:effectLst/>
              </a:rPr>
              <a:t>• Clear </a:t>
            </a:r>
            <a:r>
              <a:rPr lang="es-ES" b="0" i="0" u="none" strike="noStrike" dirty="0" err="1">
                <a:solidFill>
                  <a:srgbClr val="000000"/>
                </a:solidFill>
                <a:effectLst/>
              </a:rPr>
              <a:t>process</a:t>
            </a:r>
            <a:r>
              <a:rPr lang="es-ES" b="0" i="0" u="none" strike="noStrike" dirty="0">
                <a:solidFill>
                  <a:srgbClr val="000000"/>
                </a:solidFill>
                <a:effectLst/>
              </a:rPr>
              <a:t> and </a:t>
            </a:r>
            <a:r>
              <a:rPr lang="es-ES" b="0" i="0" u="none" strike="noStrike" dirty="0" err="1">
                <a:solidFill>
                  <a:srgbClr val="000000"/>
                </a:solidFill>
                <a:effectLst/>
              </a:rPr>
              <a:t>ground</a:t>
            </a:r>
            <a:r>
              <a:rPr lang="es-ES" b="0" i="0" u="none" strike="noStrike" dirty="0">
                <a:solidFill>
                  <a:srgbClr val="000000"/>
                </a:solidFill>
                <a:effectLst/>
              </a:rPr>
              <a:t> rules</a:t>
            </a:r>
            <a:br>
              <a:rPr lang="es-ES" b="0" i="0" u="none" strike="noStrike" dirty="0">
                <a:solidFill>
                  <a:srgbClr val="000000"/>
                </a:solidFill>
                <a:effectLst/>
              </a:rPr>
            </a:br>
            <a:r>
              <a:rPr lang="es-ES" b="0" i="0" u="none" strike="noStrike" dirty="0">
                <a:solidFill>
                  <a:srgbClr val="000000"/>
                </a:solidFill>
                <a:effectLst/>
              </a:rPr>
              <a:t>• A </a:t>
            </a:r>
            <a:r>
              <a:rPr lang="es-ES" b="0" i="0" u="none" strike="noStrike" dirty="0" err="1">
                <a:solidFill>
                  <a:srgbClr val="000000"/>
                </a:solidFill>
                <a:effectLst/>
              </a:rPr>
              <a:t>focus</a:t>
            </a:r>
            <a:r>
              <a:rPr lang="es-ES" b="0" i="0" u="none" strike="noStrike" dirty="0">
                <a:solidFill>
                  <a:srgbClr val="000000"/>
                </a:solidFill>
                <a:effectLst/>
              </a:rPr>
              <a:t> </a:t>
            </a:r>
            <a:r>
              <a:rPr lang="es-ES" b="0" i="0" u="none" strike="noStrike" dirty="0" err="1">
                <a:solidFill>
                  <a:srgbClr val="000000"/>
                </a:solidFill>
                <a:effectLst/>
              </a:rPr>
              <a:t>on</a:t>
            </a:r>
            <a:r>
              <a:rPr lang="es-ES" b="0" i="0" u="none" strike="noStrike" dirty="0">
                <a:solidFill>
                  <a:srgbClr val="000000"/>
                </a:solidFill>
                <a:effectLst/>
              </a:rPr>
              <a:t> </a:t>
            </a:r>
            <a:r>
              <a:rPr lang="es-ES" b="0" i="0" u="none" strike="noStrike" dirty="0" err="1">
                <a:solidFill>
                  <a:srgbClr val="000000"/>
                </a:solidFill>
                <a:effectLst/>
              </a:rPr>
              <a:t>resolution</a:t>
            </a:r>
            <a:r>
              <a:rPr lang="es-ES" b="0" i="0" u="none" strike="noStrike" dirty="0">
                <a:solidFill>
                  <a:srgbClr val="000000"/>
                </a:solidFill>
                <a:effectLst/>
              </a:rPr>
              <a:t>, </a:t>
            </a:r>
            <a:r>
              <a:rPr lang="es-ES" b="0" i="0" u="none" strike="noStrike" dirty="0" err="1">
                <a:solidFill>
                  <a:srgbClr val="000000"/>
                </a:solidFill>
                <a:effectLst/>
              </a:rPr>
              <a:t>not</a:t>
            </a:r>
            <a:r>
              <a:rPr lang="es-ES" b="0" i="0" u="none" strike="noStrike" dirty="0">
                <a:solidFill>
                  <a:srgbClr val="000000"/>
                </a:solidFill>
                <a:effectLst/>
              </a:rPr>
              <a:t> </a:t>
            </a:r>
            <a:r>
              <a:rPr lang="es-ES" b="0" i="0" u="none" strike="noStrike" dirty="0" err="1">
                <a:solidFill>
                  <a:srgbClr val="000000"/>
                </a:solidFill>
                <a:effectLst/>
              </a:rPr>
              <a:t>punishment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Space</a:t>
            </a:r>
            <a:r>
              <a:rPr lang="es-ES" b="0" i="0" u="none" strike="noStrike" dirty="0">
                <a:solidFill>
                  <a:srgbClr val="000000"/>
                </a:solidFill>
                <a:effectLst/>
              </a:rPr>
              <a:t> </a:t>
            </a:r>
            <a:r>
              <a:rPr lang="es-ES" b="0" i="0" u="none" strike="noStrike" dirty="0" err="1">
                <a:solidFill>
                  <a:srgbClr val="000000"/>
                </a:solidFill>
                <a:effectLst/>
              </a:rPr>
              <a:t>for</a:t>
            </a:r>
            <a:r>
              <a:rPr lang="es-ES" b="0" i="0" u="none" strike="noStrike" dirty="0">
                <a:solidFill>
                  <a:srgbClr val="000000"/>
                </a:solidFill>
                <a:effectLst/>
              </a:rPr>
              <a:t> </a:t>
            </a:r>
            <a:r>
              <a:rPr lang="es-ES" b="0" i="0" u="none" strike="noStrike" dirty="0" err="1">
                <a:solidFill>
                  <a:srgbClr val="000000"/>
                </a:solidFill>
                <a:effectLst/>
              </a:rPr>
              <a:t>both</a:t>
            </a:r>
            <a:r>
              <a:rPr lang="es-ES" b="0" i="0" u="none" strike="noStrike" dirty="0">
                <a:solidFill>
                  <a:srgbClr val="000000"/>
                </a:solidFill>
                <a:effectLst/>
              </a:rPr>
              <a:t> </a:t>
            </a:r>
            <a:r>
              <a:rPr lang="es-ES" b="0" i="0" u="none" strike="noStrike" dirty="0" err="1">
                <a:solidFill>
                  <a:srgbClr val="000000"/>
                </a:solidFill>
                <a:effectLst/>
              </a:rPr>
              <a:t>sides</a:t>
            </a:r>
            <a:r>
              <a:rPr lang="es-ES" b="0" i="0" u="none" strike="noStrike" dirty="0">
                <a:solidFill>
                  <a:srgbClr val="000000"/>
                </a:solidFill>
                <a:effectLst/>
              </a:rPr>
              <a:t> </a:t>
            </a:r>
            <a:r>
              <a:rPr lang="es-ES" b="0" i="0" u="none" strike="noStrike" dirty="0" err="1">
                <a:solidFill>
                  <a:srgbClr val="000000"/>
                </a:solidFill>
                <a:effectLst/>
              </a:rPr>
              <a:t>to</a:t>
            </a:r>
            <a:r>
              <a:rPr lang="es-ES" b="0" i="0" u="none" strike="noStrike" dirty="0">
                <a:solidFill>
                  <a:srgbClr val="000000"/>
                </a:solidFill>
                <a:effectLst/>
              </a:rPr>
              <a:t> </a:t>
            </a:r>
            <a:r>
              <a:rPr lang="es-ES" b="0" i="0" u="none" strike="noStrike" dirty="0" err="1">
                <a:solidFill>
                  <a:srgbClr val="000000"/>
                </a:solidFill>
                <a:effectLst/>
              </a:rPr>
              <a:t>feel</a:t>
            </a:r>
            <a:r>
              <a:rPr lang="es-ES" b="0" i="0" u="none" strike="noStrike" dirty="0">
                <a:solidFill>
                  <a:srgbClr val="000000"/>
                </a:solidFill>
                <a:effectLst/>
              </a:rPr>
              <a:t> </a:t>
            </a:r>
            <a:r>
              <a:rPr lang="es-ES" b="0" i="0" u="none" strike="noStrike" dirty="0" err="1">
                <a:solidFill>
                  <a:srgbClr val="000000"/>
                </a:solidFill>
                <a:effectLst/>
              </a:rPr>
              <a:t>heard</a:t>
            </a:r>
            <a:endParaRPr lang="es-ES" b="0" i="0" u="none" strike="noStrike" dirty="0">
              <a:solidFill>
                <a:srgbClr val="000000"/>
              </a:solidFill>
              <a:effectLst/>
            </a:endParaRPr>
          </a:p>
        </p:txBody>
      </p:sp>
      <p:pic>
        <p:nvPicPr>
          <p:cNvPr id="12292" name="Picture 4" descr="Concepto de compañeros de trabajo para la página de inicio">
            <a:extLst>
              <a:ext uri="{FF2B5EF4-FFF2-40B4-BE49-F238E27FC236}">
                <a16:creationId xmlns:a16="http://schemas.microsoft.com/office/drawing/2014/main" id="{BEA6792C-8647-101F-47AB-3B1AAA6AF2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1377" y="1382361"/>
            <a:ext cx="4656931" cy="465693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EDCA620-FE5F-A6E9-BAED-B451CB479497}"/>
              </a:ext>
            </a:extLst>
          </p:cNvPr>
          <p:cNvSpPr txBox="1">
            <a:spLocks/>
          </p:cNvSpPr>
          <p:nvPr/>
        </p:nvSpPr>
        <p:spPr>
          <a:xfrm>
            <a:off x="3390106" y="361156"/>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CONFLICT RESOLUTION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0229EBED-D33C-2CD1-2B00-B7F419B55F86}"/>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2" name="CuadroTexto 21">
            <a:extLst>
              <a:ext uri="{FF2B5EF4-FFF2-40B4-BE49-F238E27FC236}">
                <a16:creationId xmlns:a16="http://schemas.microsoft.com/office/drawing/2014/main" id="{0BBBF9F7-689E-EC01-7C0A-9100630502CD}"/>
              </a:ext>
            </a:extLst>
          </p:cNvPr>
          <p:cNvSpPr txBox="1"/>
          <p:nvPr/>
        </p:nvSpPr>
        <p:spPr>
          <a:xfrm>
            <a:off x="879004" y="1730332"/>
            <a:ext cx="6172200" cy="2308324"/>
          </a:xfrm>
          <a:prstGeom prst="rect">
            <a:avLst/>
          </a:prstGeom>
          <a:noFill/>
        </p:spPr>
        <p:txBody>
          <a:bodyPr wrap="square">
            <a:spAutoFit/>
          </a:bodyPr>
          <a:lstStyle/>
          <a:p>
            <a:pPr algn="l">
              <a:buNone/>
            </a:pPr>
            <a:r>
              <a:rPr lang="es-ES" b="1" i="0" u="none" strike="noStrike" dirty="0">
                <a:solidFill>
                  <a:srgbClr val="000000"/>
                </a:solidFill>
                <a:effectLst/>
              </a:rPr>
              <a:t>REFLECTION AFTER CONFLICT</a:t>
            </a:r>
          </a:p>
          <a:p>
            <a:pPr algn="l">
              <a:buNone/>
            </a:pPr>
            <a:endParaRPr lang="es-ES" b="1" i="0" u="none" strike="noStrike" dirty="0">
              <a:solidFill>
                <a:srgbClr val="000000"/>
              </a:solidFill>
              <a:effectLst/>
            </a:endParaRPr>
          </a:p>
          <a:p>
            <a:pPr algn="l">
              <a:buNone/>
            </a:pPr>
            <a:r>
              <a:rPr lang="es-ES" b="0" i="0" u="none" strike="noStrike" dirty="0">
                <a:solidFill>
                  <a:srgbClr val="000000"/>
                </a:solidFill>
                <a:effectLst/>
              </a:rPr>
              <a:t>Ask </a:t>
            </a:r>
            <a:r>
              <a:rPr lang="es-ES" b="0" i="0" u="none" strike="noStrike" dirty="0" err="1">
                <a:solidFill>
                  <a:srgbClr val="000000"/>
                </a:solidFill>
                <a:effectLst/>
              </a:rPr>
              <a:t>yourself</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What</a:t>
            </a:r>
            <a:r>
              <a:rPr lang="es-ES" b="0" i="0" u="none" strike="noStrike" dirty="0">
                <a:solidFill>
                  <a:srgbClr val="000000"/>
                </a:solidFill>
                <a:effectLst/>
              </a:rPr>
              <a:t> </a:t>
            </a:r>
            <a:r>
              <a:rPr lang="es-ES" b="0" i="0" u="none" strike="noStrike" dirty="0" err="1">
                <a:solidFill>
                  <a:srgbClr val="000000"/>
                </a:solidFill>
                <a:effectLst/>
              </a:rPr>
              <a:t>did</a:t>
            </a:r>
            <a:r>
              <a:rPr lang="es-ES" b="0" i="0" u="none" strike="noStrike" dirty="0">
                <a:solidFill>
                  <a:srgbClr val="000000"/>
                </a:solidFill>
                <a:effectLst/>
              </a:rPr>
              <a:t> I </a:t>
            </a:r>
            <a:r>
              <a:rPr lang="es-ES" b="0" i="0" u="none" strike="noStrike" dirty="0" err="1">
                <a:solidFill>
                  <a:srgbClr val="000000"/>
                </a:solidFill>
                <a:effectLst/>
              </a:rPr>
              <a:t>learn</a:t>
            </a:r>
            <a:r>
              <a:rPr lang="es-ES" b="0" i="0" u="none" strike="noStrike" dirty="0">
                <a:solidFill>
                  <a:srgbClr val="000000"/>
                </a:solidFill>
                <a:effectLst/>
              </a:rPr>
              <a:t> </a:t>
            </a:r>
            <a:r>
              <a:rPr lang="es-ES" b="0" i="0" u="none" strike="noStrike" dirty="0" err="1">
                <a:solidFill>
                  <a:srgbClr val="000000"/>
                </a:solidFill>
                <a:effectLst/>
              </a:rPr>
              <a:t>about</a:t>
            </a:r>
            <a:r>
              <a:rPr lang="es-ES" b="0" i="0" u="none" strike="noStrike" dirty="0">
                <a:solidFill>
                  <a:srgbClr val="000000"/>
                </a:solidFill>
                <a:effectLst/>
              </a:rPr>
              <a:t> </a:t>
            </a:r>
            <a:r>
              <a:rPr lang="es-ES" b="0" i="0" u="none" strike="noStrike" dirty="0" err="1">
                <a:solidFill>
                  <a:srgbClr val="000000"/>
                </a:solidFill>
                <a:effectLst/>
              </a:rPr>
              <a:t>myself</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What</a:t>
            </a:r>
            <a:r>
              <a:rPr lang="es-ES" b="0" i="0" u="none" strike="noStrike" dirty="0">
                <a:solidFill>
                  <a:srgbClr val="000000"/>
                </a:solidFill>
                <a:effectLst/>
              </a:rPr>
              <a:t> </a:t>
            </a:r>
            <a:r>
              <a:rPr lang="es-ES" b="0" i="0" u="none" strike="noStrike" dirty="0" err="1">
                <a:solidFill>
                  <a:srgbClr val="000000"/>
                </a:solidFill>
                <a:effectLst/>
              </a:rPr>
              <a:t>worked</a:t>
            </a:r>
            <a:r>
              <a:rPr lang="es-ES" b="0" i="0" u="none" strike="noStrike" dirty="0">
                <a:solidFill>
                  <a:srgbClr val="000000"/>
                </a:solidFill>
                <a:effectLst/>
              </a:rPr>
              <a:t> </a:t>
            </a:r>
            <a:r>
              <a:rPr lang="es-ES" b="0" i="0" u="none" strike="noStrike" dirty="0" err="1">
                <a:solidFill>
                  <a:srgbClr val="000000"/>
                </a:solidFill>
                <a:effectLst/>
              </a:rPr>
              <a:t>or</a:t>
            </a:r>
            <a:r>
              <a:rPr lang="es-ES" b="0" i="0" u="none" strike="noStrike" dirty="0">
                <a:solidFill>
                  <a:srgbClr val="000000"/>
                </a:solidFill>
                <a:effectLst/>
              </a:rPr>
              <a:t> </a:t>
            </a:r>
            <a:r>
              <a:rPr lang="es-ES" b="0" i="0" u="none" strike="noStrike" dirty="0" err="1">
                <a:solidFill>
                  <a:srgbClr val="000000"/>
                </a:solidFill>
                <a:effectLst/>
              </a:rPr>
              <a:t>didn’t</a:t>
            </a:r>
            <a:r>
              <a:rPr lang="es-ES" b="0" i="0" u="none" strike="noStrike" dirty="0">
                <a:solidFill>
                  <a:srgbClr val="000000"/>
                </a:solidFill>
                <a:effectLst/>
              </a:rPr>
              <a:t> </a:t>
            </a:r>
            <a:r>
              <a:rPr lang="es-ES" b="0" i="0" u="none" strike="noStrike" dirty="0" err="1">
                <a:solidFill>
                  <a:srgbClr val="000000"/>
                </a:solidFill>
                <a:effectLst/>
              </a:rPr>
              <a:t>work</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What</a:t>
            </a:r>
            <a:r>
              <a:rPr lang="es-ES" b="0" i="0" u="none" strike="noStrike" dirty="0">
                <a:solidFill>
                  <a:srgbClr val="000000"/>
                </a:solidFill>
                <a:effectLst/>
              </a:rPr>
              <a:t> do I </a:t>
            </a:r>
            <a:r>
              <a:rPr lang="es-ES" b="0" i="0" u="none" strike="noStrike" dirty="0" err="1">
                <a:solidFill>
                  <a:srgbClr val="000000"/>
                </a:solidFill>
                <a:effectLst/>
              </a:rPr>
              <a:t>want</a:t>
            </a:r>
            <a:r>
              <a:rPr lang="es-ES" b="0" i="0" u="none" strike="noStrike" dirty="0">
                <a:solidFill>
                  <a:srgbClr val="000000"/>
                </a:solidFill>
                <a:effectLst/>
              </a:rPr>
              <a:t> </a:t>
            </a:r>
            <a:r>
              <a:rPr lang="es-ES" b="0" i="0" u="none" strike="noStrike" dirty="0" err="1">
                <a:solidFill>
                  <a:srgbClr val="000000"/>
                </a:solidFill>
                <a:effectLst/>
              </a:rPr>
              <a:t>to</a:t>
            </a:r>
            <a:r>
              <a:rPr lang="es-ES" b="0" i="0" u="none" strike="noStrike" dirty="0">
                <a:solidFill>
                  <a:srgbClr val="000000"/>
                </a:solidFill>
                <a:effectLst/>
              </a:rPr>
              <a:t> try </a:t>
            </a:r>
            <a:r>
              <a:rPr lang="es-ES" b="0" i="0" u="none" strike="noStrike" dirty="0" err="1">
                <a:solidFill>
                  <a:srgbClr val="000000"/>
                </a:solidFill>
                <a:effectLst/>
              </a:rPr>
              <a:t>next</a:t>
            </a:r>
            <a:r>
              <a:rPr lang="es-ES" b="0" i="0" u="none" strike="noStrike" dirty="0">
                <a:solidFill>
                  <a:srgbClr val="000000"/>
                </a:solidFill>
                <a:effectLst/>
              </a:rPr>
              <a:t> time?</a:t>
            </a:r>
          </a:p>
          <a:p>
            <a:pPr algn="l">
              <a:buNone/>
            </a:pPr>
            <a:endParaRPr lang="es-ES" b="0" i="0" u="none" strike="noStrike" dirty="0">
              <a:solidFill>
                <a:srgbClr val="000000"/>
              </a:solidFill>
              <a:effectLst/>
            </a:endParaRPr>
          </a:p>
          <a:p>
            <a:pPr algn="l"/>
            <a:r>
              <a:rPr lang="es-ES" b="0" i="0" u="none" strike="noStrike" dirty="0" err="1">
                <a:solidFill>
                  <a:srgbClr val="000000"/>
                </a:solidFill>
                <a:effectLst/>
              </a:rPr>
              <a:t>Conflict</a:t>
            </a:r>
            <a:r>
              <a:rPr lang="es-ES" b="0" i="0" u="none" strike="noStrike" dirty="0">
                <a:solidFill>
                  <a:srgbClr val="000000"/>
                </a:solidFill>
                <a:effectLst/>
              </a:rPr>
              <a:t> can be a </a:t>
            </a:r>
            <a:r>
              <a:rPr lang="es-ES" b="0" i="0" u="none" strike="noStrike" dirty="0" err="1">
                <a:solidFill>
                  <a:srgbClr val="000000"/>
                </a:solidFill>
                <a:effectLst/>
              </a:rPr>
              <a:t>mirror</a:t>
            </a:r>
            <a:r>
              <a:rPr lang="es-ES" b="0" i="0" u="none" strike="noStrike" dirty="0">
                <a:solidFill>
                  <a:srgbClr val="000000"/>
                </a:solidFill>
                <a:effectLst/>
              </a:rPr>
              <a:t> — and a </a:t>
            </a:r>
            <a:r>
              <a:rPr lang="es-ES" b="0" i="0" u="none" strike="noStrike" dirty="0" err="1">
                <a:solidFill>
                  <a:srgbClr val="000000"/>
                </a:solidFill>
                <a:effectLst/>
              </a:rPr>
              <a:t>teacher</a:t>
            </a:r>
            <a:r>
              <a:rPr lang="es-ES" b="0" i="0" u="none" strike="noStrike" dirty="0">
                <a:solidFill>
                  <a:srgbClr val="000000"/>
                </a:solidFill>
                <a:effectLst/>
              </a:rPr>
              <a:t>.</a:t>
            </a:r>
          </a:p>
        </p:txBody>
      </p:sp>
      <p:pic>
        <p:nvPicPr>
          <p:cNvPr id="4" name="Imagen 3">
            <a:extLst>
              <a:ext uri="{FF2B5EF4-FFF2-40B4-BE49-F238E27FC236}">
                <a16:creationId xmlns:a16="http://schemas.microsoft.com/office/drawing/2014/main" id="{440C5C90-CA78-65D6-0DC0-36B46AAF8198}"/>
              </a:ext>
            </a:extLst>
          </p:cNvPr>
          <p:cNvPicPr>
            <a:picLocks noChangeAspect="1"/>
          </p:cNvPicPr>
          <p:nvPr/>
        </p:nvPicPr>
        <p:blipFill>
          <a:blip r:embed="rId3"/>
          <a:stretch>
            <a:fillRect/>
          </a:stretch>
        </p:blipFill>
        <p:spPr>
          <a:xfrm>
            <a:off x="5674516" y="1503430"/>
            <a:ext cx="6077415" cy="4155638"/>
          </a:xfrm>
          <a:prstGeom prst="rect">
            <a:avLst/>
          </a:prstGeom>
        </p:spPr>
      </p:pic>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5CEB0C-7209-3962-A9B3-9E7BCEEB66AC}"/>
            </a:ext>
          </a:extLst>
        </p:cNvPr>
        <p:cNvGrpSpPr/>
        <p:nvPr/>
      </p:nvGrpSpPr>
      <p:grpSpPr>
        <a:xfrm>
          <a:off x="0" y="0"/>
          <a:ext cx="0" cy="0"/>
          <a:chOff x="0" y="0"/>
          <a:chExt cx="0" cy="0"/>
        </a:xfrm>
      </p:grpSpPr>
      <p:sp>
        <p:nvSpPr>
          <p:cNvPr id="8" name="Title 1">
            <a:extLst>
              <a:ext uri="{FF2B5EF4-FFF2-40B4-BE49-F238E27FC236}">
                <a16:creationId xmlns:a16="http://schemas.microsoft.com/office/drawing/2014/main" id="{E13D4631-A585-C548-D52B-8D3C8C078068}"/>
              </a:ext>
            </a:extLst>
          </p:cNvPr>
          <p:cNvSpPr txBox="1">
            <a:spLocks/>
          </p:cNvSpPr>
          <p:nvPr/>
        </p:nvSpPr>
        <p:spPr>
          <a:xfrm>
            <a:off x="3390106" y="361156"/>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CONFLICT RESOLUTION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EBD6D3B0-B40B-D3FA-31D0-50013F256E2E}"/>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0" name="CuadroTexto 19">
            <a:extLst>
              <a:ext uri="{FF2B5EF4-FFF2-40B4-BE49-F238E27FC236}">
                <a16:creationId xmlns:a16="http://schemas.microsoft.com/office/drawing/2014/main" id="{24079F81-3FAA-A722-1E47-E072B966E89B}"/>
              </a:ext>
            </a:extLst>
          </p:cNvPr>
          <p:cNvSpPr txBox="1"/>
          <p:nvPr/>
        </p:nvSpPr>
        <p:spPr>
          <a:xfrm>
            <a:off x="1441532" y="2209073"/>
            <a:ext cx="8574337" cy="2031325"/>
          </a:xfrm>
          <a:prstGeom prst="rect">
            <a:avLst/>
          </a:prstGeom>
          <a:noFill/>
        </p:spPr>
        <p:txBody>
          <a:bodyPr wrap="square">
            <a:spAutoFit/>
          </a:bodyPr>
          <a:lstStyle/>
          <a:p>
            <a:r>
              <a:rPr lang="es-ES" b="1" dirty="0">
                <a:solidFill>
                  <a:srgbClr val="000000"/>
                </a:solidFill>
              </a:rPr>
              <a:t>WRAP-UP</a:t>
            </a:r>
            <a:endParaRPr lang="es-ES" b="0" i="0" u="none" strike="noStrike" dirty="0">
              <a:solidFill>
                <a:srgbClr val="000000"/>
              </a:solidFill>
              <a:effectLst/>
            </a:endParaRPr>
          </a:p>
          <a:p>
            <a:pPr algn="l">
              <a:buNone/>
            </a:pPr>
            <a:endParaRPr lang="es-ES" dirty="0">
              <a:solidFill>
                <a:srgbClr val="000000"/>
              </a:solidFill>
            </a:endParaRPr>
          </a:p>
          <a:p>
            <a:pPr algn="l">
              <a:buNone/>
            </a:pPr>
            <a:r>
              <a:rPr lang="es-ES" b="0" i="0" u="none" strike="noStrike" dirty="0" err="1">
                <a:solidFill>
                  <a:srgbClr val="000000"/>
                </a:solidFill>
                <a:effectLst/>
              </a:rPr>
              <a:t>Conflict</a:t>
            </a:r>
            <a:r>
              <a:rPr lang="es-ES" b="0" i="0" u="none" strike="noStrike" dirty="0">
                <a:solidFill>
                  <a:srgbClr val="000000"/>
                </a:solidFill>
                <a:effectLst/>
              </a:rPr>
              <a:t> </a:t>
            </a:r>
            <a:r>
              <a:rPr lang="es-ES" b="0" i="0" u="none" strike="noStrike" dirty="0" err="1">
                <a:solidFill>
                  <a:srgbClr val="000000"/>
                </a:solidFill>
                <a:effectLst/>
              </a:rPr>
              <a:t>isn’t</a:t>
            </a:r>
            <a:r>
              <a:rPr lang="es-ES" b="0" i="0" u="none" strike="noStrike" dirty="0">
                <a:solidFill>
                  <a:srgbClr val="000000"/>
                </a:solidFill>
                <a:effectLst/>
              </a:rPr>
              <a:t> a </a:t>
            </a:r>
            <a:r>
              <a:rPr lang="es-ES" b="0" i="0" u="none" strike="noStrike" dirty="0" err="1">
                <a:solidFill>
                  <a:srgbClr val="000000"/>
                </a:solidFill>
                <a:effectLst/>
              </a:rPr>
              <a:t>failure</a:t>
            </a:r>
            <a:r>
              <a:rPr lang="es-ES" b="0" i="0" u="none" strike="noStrike" dirty="0">
                <a:solidFill>
                  <a:srgbClr val="000000"/>
                </a:solidFill>
                <a:effectLst/>
              </a:rPr>
              <a:t> — </a:t>
            </a:r>
            <a:r>
              <a:rPr lang="es-ES" b="0" i="0" u="none" strike="noStrike" dirty="0" err="1">
                <a:solidFill>
                  <a:srgbClr val="000000"/>
                </a:solidFill>
                <a:effectLst/>
              </a:rPr>
              <a:t>it’s</a:t>
            </a:r>
            <a:r>
              <a:rPr lang="es-ES" b="0" i="0" u="none" strike="noStrike" dirty="0">
                <a:solidFill>
                  <a:srgbClr val="000000"/>
                </a:solidFill>
                <a:effectLst/>
              </a:rPr>
              <a:t> </a:t>
            </a:r>
            <a:r>
              <a:rPr lang="es-ES" b="0" i="0" u="none" strike="noStrike" dirty="0" err="1">
                <a:solidFill>
                  <a:srgbClr val="000000"/>
                </a:solidFill>
                <a:effectLst/>
              </a:rPr>
              <a:t>part</a:t>
            </a:r>
            <a:r>
              <a:rPr lang="es-ES" b="0" i="0" u="none" strike="noStrike" dirty="0">
                <a:solidFill>
                  <a:srgbClr val="000000"/>
                </a:solidFill>
                <a:effectLst/>
              </a:rPr>
              <a:t> </a:t>
            </a:r>
            <a:r>
              <a:rPr lang="es-ES" b="0" i="0" u="none" strike="noStrike" dirty="0" err="1">
                <a:solidFill>
                  <a:srgbClr val="000000"/>
                </a:solidFill>
                <a:effectLst/>
              </a:rPr>
              <a:t>of</a:t>
            </a:r>
            <a:r>
              <a:rPr lang="es-ES" b="0" i="0" u="none" strike="noStrike" dirty="0">
                <a:solidFill>
                  <a:srgbClr val="000000"/>
                </a:solidFill>
                <a:effectLst/>
              </a:rPr>
              <a:t> </a:t>
            </a:r>
            <a:r>
              <a:rPr lang="es-ES" b="0" i="0" u="none" strike="noStrike" dirty="0" err="1">
                <a:solidFill>
                  <a:srgbClr val="000000"/>
                </a:solidFill>
                <a:effectLst/>
              </a:rPr>
              <a:t>life</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err="1">
                <a:solidFill>
                  <a:srgbClr val="000000"/>
                </a:solidFill>
                <a:effectLst/>
              </a:rPr>
              <a:t>When</a:t>
            </a:r>
            <a:r>
              <a:rPr lang="es-ES" b="0" i="0" u="none" strike="noStrike" dirty="0">
                <a:solidFill>
                  <a:srgbClr val="000000"/>
                </a:solidFill>
                <a:effectLst/>
              </a:rPr>
              <a:t> </a:t>
            </a:r>
            <a:r>
              <a:rPr lang="es-ES" b="0" i="0" u="none" strike="noStrike" dirty="0" err="1">
                <a:solidFill>
                  <a:srgbClr val="000000"/>
                </a:solidFill>
                <a:effectLst/>
              </a:rPr>
              <a:t>handled</a:t>
            </a:r>
            <a:r>
              <a:rPr lang="es-ES" b="0" i="0" u="none" strike="noStrike" dirty="0">
                <a:solidFill>
                  <a:srgbClr val="000000"/>
                </a:solidFill>
                <a:effectLst/>
              </a:rPr>
              <a:t> </a:t>
            </a:r>
            <a:r>
              <a:rPr lang="es-ES" b="0" i="0" u="none" strike="noStrike" dirty="0" err="1">
                <a:solidFill>
                  <a:srgbClr val="000000"/>
                </a:solidFill>
                <a:effectLst/>
              </a:rPr>
              <a:t>well</a:t>
            </a:r>
            <a:r>
              <a:rPr lang="es-ES" b="0" i="0" u="none" strike="noStrike" dirty="0">
                <a:solidFill>
                  <a:srgbClr val="000000"/>
                </a:solidFill>
                <a:effectLst/>
              </a:rPr>
              <a:t>, </a:t>
            </a:r>
            <a:r>
              <a:rPr lang="es-ES" b="0" i="0" u="none" strike="noStrike" dirty="0" err="1">
                <a:solidFill>
                  <a:srgbClr val="000000"/>
                </a:solidFill>
                <a:effectLst/>
              </a:rPr>
              <a:t>it</a:t>
            </a:r>
            <a:r>
              <a:rPr lang="es-ES" b="0" i="0" u="none" strike="noStrike" dirty="0">
                <a:solidFill>
                  <a:srgbClr val="000000"/>
                </a:solidFill>
                <a:effectLst/>
              </a:rPr>
              <a:t> leads </a:t>
            </a:r>
            <a:r>
              <a:rPr lang="es-ES" b="0" i="0" u="none" strike="noStrike" dirty="0" err="1">
                <a:solidFill>
                  <a:srgbClr val="000000"/>
                </a:solidFill>
                <a:effectLst/>
              </a:rPr>
              <a:t>to</a:t>
            </a:r>
            <a:r>
              <a:rPr lang="es-ES" b="0" i="0" u="none" strike="noStrike" dirty="0">
                <a:solidFill>
                  <a:srgbClr val="000000"/>
                </a:solidFill>
                <a:effectLst/>
              </a:rPr>
              <a:t> </a:t>
            </a:r>
            <a:r>
              <a:rPr lang="es-ES" b="0" i="0" u="none" strike="noStrike" dirty="0" err="1">
                <a:solidFill>
                  <a:srgbClr val="000000"/>
                </a:solidFill>
                <a:effectLst/>
              </a:rPr>
              <a:t>growth</a:t>
            </a:r>
            <a:r>
              <a:rPr lang="es-ES" b="0" i="0" u="none" strike="noStrike" dirty="0">
                <a:solidFill>
                  <a:srgbClr val="000000"/>
                </a:solidFill>
                <a:effectLst/>
              </a:rPr>
              <a:t>, </a:t>
            </a:r>
            <a:r>
              <a:rPr lang="es-ES" b="0" i="0" u="none" strike="noStrike" dirty="0" err="1">
                <a:solidFill>
                  <a:srgbClr val="000000"/>
                </a:solidFill>
                <a:effectLst/>
              </a:rPr>
              <a:t>clarity</a:t>
            </a:r>
            <a:r>
              <a:rPr lang="es-ES" b="0" i="0" u="none" strike="noStrike" dirty="0">
                <a:solidFill>
                  <a:srgbClr val="000000"/>
                </a:solidFill>
                <a:effectLst/>
              </a:rPr>
              <a:t>, and </a:t>
            </a:r>
            <a:r>
              <a:rPr lang="es-ES" b="0" i="0" u="none" strike="noStrike" dirty="0" err="1">
                <a:solidFill>
                  <a:srgbClr val="000000"/>
                </a:solidFill>
                <a:effectLst/>
              </a:rPr>
              <a:t>stronger</a:t>
            </a:r>
            <a:r>
              <a:rPr lang="es-ES" b="0" i="0" u="none" strike="noStrike" dirty="0">
                <a:solidFill>
                  <a:srgbClr val="000000"/>
                </a:solidFill>
                <a:effectLst/>
              </a:rPr>
              <a:t> human </a:t>
            </a:r>
            <a:r>
              <a:rPr lang="es-ES" b="0" i="0" u="none" strike="noStrike" dirty="0" err="1">
                <a:solidFill>
                  <a:srgbClr val="000000"/>
                </a:solidFill>
                <a:effectLst/>
              </a:rPr>
              <a:t>bonds</a:t>
            </a:r>
            <a:r>
              <a:rPr lang="es-ES" b="0" i="0" u="none" strike="noStrike">
                <a:solidFill>
                  <a:srgbClr val="000000"/>
                </a:solidFill>
                <a:effectLst/>
              </a:rPr>
              <a:t>.</a:t>
            </a:r>
          </a:p>
          <a:p>
            <a:pPr algn="l">
              <a:buNone/>
            </a:pPr>
            <a:endParaRPr lang="es-ES" b="0" i="0" u="none" strike="noStrike" dirty="0">
              <a:solidFill>
                <a:srgbClr val="000000"/>
              </a:solidFill>
              <a:effectLst/>
            </a:endParaRPr>
          </a:p>
          <a:p>
            <a:r>
              <a:rPr lang="es-ES" i="1" dirty="0"/>
              <a:t>“</a:t>
            </a:r>
            <a:r>
              <a:rPr lang="es-ES" i="1" dirty="0" err="1"/>
              <a:t>Peace</a:t>
            </a:r>
            <a:r>
              <a:rPr lang="es-ES" i="1" dirty="0"/>
              <a:t> </a:t>
            </a:r>
            <a:r>
              <a:rPr lang="es-ES" i="1" dirty="0" err="1"/>
              <a:t>is</a:t>
            </a:r>
            <a:r>
              <a:rPr lang="es-ES" i="1" dirty="0"/>
              <a:t> </a:t>
            </a:r>
            <a:r>
              <a:rPr lang="es-ES" i="1" dirty="0" err="1"/>
              <a:t>not</a:t>
            </a:r>
            <a:r>
              <a:rPr lang="es-ES" i="1" dirty="0"/>
              <a:t> </a:t>
            </a:r>
            <a:r>
              <a:rPr lang="es-ES" i="1" dirty="0" err="1"/>
              <a:t>the</a:t>
            </a:r>
            <a:r>
              <a:rPr lang="es-ES" i="1" dirty="0"/>
              <a:t> </a:t>
            </a:r>
            <a:r>
              <a:rPr lang="es-ES" i="1" dirty="0" err="1"/>
              <a:t>absence</a:t>
            </a:r>
            <a:r>
              <a:rPr lang="es-ES" i="1" dirty="0"/>
              <a:t> </a:t>
            </a:r>
            <a:r>
              <a:rPr lang="es-ES" i="1" dirty="0" err="1"/>
              <a:t>of</a:t>
            </a:r>
            <a:r>
              <a:rPr lang="es-ES" i="1" dirty="0"/>
              <a:t> </a:t>
            </a:r>
            <a:r>
              <a:rPr lang="es-ES" i="1" dirty="0" err="1"/>
              <a:t>conflict</a:t>
            </a:r>
            <a:r>
              <a:rPr lang="es-ES" i="1" dirty="0"/>
              <a:t>, </a:t>
            </a:r>
            <a:r>
              <a:rPr lang="es-ES" i="1" dirty="0" err="1"/>
              <a:t>but</a:t>
            </a:r>
            <a:r>
              <a:rPr lang="es-ES" i="1" dirty="0"/>
              <a:t> </a:t>
            </a:r>
            <a:r>
              <a:rPr lang="es-ES" i="1" dirty="0" err="1"/>
              <a:t>the</a:t>
            </a:r>
            <a:r>
              <a:rPr lang="es-ES" i="1" dirty="0"/>
              <a:t> </a:t>
            </a:r>
            <a:r>
              <a:rPr lang="es-ES" i="1" dirty="0" err="1"/>
              <a:t>ability</a:t>
            </a:r>
            <a:r>
              <a:rPr lang="es-ES" i="1" dirty="0"/>
              <a:t> </a:t>
            </a:r>
            <a:r>
              <a:rPr lang="es-ES" i="1" dirty="0" err="1"/>
              <a:t>to</a:t>
            </a:r>
            <a:r>
              <a:rPr lang="es-ES" i="1" dirty="0"/>
              <a:t> </a:t>
            </a:r>
            <a:r>
              <a:rPr lang="es-ES" i="1" dirty="0" err="1"/>
              <a:t>handle</a:t>
            </a:r>
            <a:r>
              <a:rPr lang="es-ES" i="1" dirty="0"/>
              <a:t> </a:t>
            </a:r>
            <a:r>
              <a:rPr lang="es-ES" i="1" dirty="0" err="1"/>
              <a:t>conflict</a:t>
            </a:r>
            <a:r>
              <a:rPr lang="es-ES" i="1" dirty="0"/>
              <a:t> </a:t>
            </a:r>
            <a:r>
              <a:rPr lang="es-ES" i="1" dirty="0" err="1"/>
              <a:t>by</a:t>
            </a:r>
            <a:r>
              <a:rPr lang="es-ES" i="1" dirty="0"/>
              <a:t> </a:t>
            </a:r>
            <a:r>
              <a:rPr lang="es-ES" i="1" dirty="0" err="1"/>
              <a:t>peaceful</a:t>
            </a:r>
            <a:r>
              <a:rPr lang="es-ES" i="1" dirty="0"/>
              <a:t> </a:t>
            </a:r>
            <a:r>
              <a:rPr lang="es-ES" i="1" dirty="0" err="1"/>
              <a:t>means</a:t>
            </a:r>
            <a:r>
              <a:rPr lang="es-ES" i="1" dirty="0"/>
              <a:t>.”</a:t>
            </a:r>
            <a:r>
              <a:rPr lang="es-ES" dirty="0"/>
              <a:t> — Ronald Reagan</a:t>
            </a:r>
          </a:p>
        </p:txBody>
      </p:sp>
    </p:spTree>
    <p:extLst>
      <p:ext uri="{BB962C8B-B14F-4D97-AF65-F5344CB8AC3E}">
        <p14:creationId xmlns:p14="http://schemas.microsoft.com/office/powerpoint/2010/main" val="2146796554"/>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1A7A8F4-C04E-32F2-282D-A617D2D9039F}"/>
              </a:ext>
            </a:extLst>
          </p:cNvPr>
          <p:cNvSpPr>
            <a:spLocks noGrp="1"/>
          </p:cNvSpPr>
          <p:nvPr>
            <p:ph type="body" idx="1"/>
          </p:nvPr>
        </p:nvSpPr>
        <p:spPr>
          <a:xfrm>
            <a:off x="261938" y="1749425"/>
            <a:ext cx="11385550" cy="808038"/>
          </a:xfrm>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Wingdings 2" pitchFamily="18" charset="2"/>
              <a:buNone/>
              <a:defRPr/>
            </a:pPr>
            <a:r>
              <a:rPr lang="en-GB" sz="2667" dirty="0">
                <a:solidFill>
                  <a:prstClr val="black"/>
                </a:solidFill>
              </a:rPr>
              <a:t>References</a:t>
            </a:r>
          </a:p>
        </p:txBody>
      </p:sp>
      <p:pic>
        <p:nvPicPr>
          <p:cNvPr id="29700" name="Picture 4">
            <a:extLst>
              <a:ext uri="{FF2B5EF4-FFF2-40B4-BE49-F238E27FC236}">
                <a16:creationId xmlns:a16="http://schemas.microsoft.com/office/drawing/2014/main" id="{8E0C71C5-06C4-D7AE-46AE-6B4CBE49744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831263" y="1222375"/>
            <a:ext cx="3360737"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a:extLst>
              <a:ext uri="{FF2B5EF4-FFF2-40B4-BE49-F238E27FC236}">
                <a16:creationId xmlns:a16="http://schemas.microsoft.com/office/drawing/2014/main" id="{C8D64300-C1E7-673C-E504-3AFE149498A2}"/>
              </a:ext>
            </a:extLst>
          </p:cNvPr>
          <p:cNvSpPr txBox="1">
            <a:spLocks/>
          </p:cNvSpPr>
          <p:nvPr/>
        </p:nvSpPr>
        <p:spPr>
          <a:xfrm>
            <a:off x="3360738" y="175419"/>
            <a:ext cx="7670800"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CONFLICT RESOLUTION</a:t>
            </a:r>
            <a:br>
              <a:rPr lang="en-US" sz="4267" dirty="0">
                <a:solidFill>
                  <a:prstClr val="white"/>
                </a:solidFill>
              </a:rPr>
            </a:br>
            <a:endParaRPr lang="en-US" sz="4267" dirty="0">
              <a:solidFill>
                <a:prstClr val="white"/>
              </a:solidFill>
            </a:endParaRPr>
          </a:p>
        </p:txBody>
      </p:sp>
      <p:pic>
        <p:nvPicPr>
          <p:cNvPr id="4" name="Imagen 3" descr="Logotipo&#10;&#10;El contenido generado por IA puede ser incorrecto.">
            <a:extLst>
              <a:ext uri="{FF2B5EF4-FFF2-40B4-BE49-F238E27FC236}">
                <a16:creationId xmlns:a16="http://schemas.microsoft.com/office/drawing/2014/main" id="{2A2612BE-D650-9527-CDD5-0001E76DFB38}"/>
              </a:ext>
            </a:extLst>
          </p:cNvPr>
          <p:cNvPicPr>
            <a:picLocks noChangeAspect="1"/>
          </p:cNvPicPr>
          <p:nvPr/>
        </p:nvPicPr>
        <p:blipFill>
          <a:blip r:embed="rId3"/>
          <a:stretch>
            <a:fillRect/>
          </a:stretch>
        </p:blipFill>
        <p:spPr>
          <a:xfrm>
            <a:off x="-139139" y="-171383"/>
            <a:ext cx="1674813" cy="1674813"/>
          </a:xfrm>
          <a:prstGeom prst="rect">
            <a:avLst/>
          </a:prstGeom>
        </p:spPr>
      </p:pic>
      <p:sp>
        <p:nvSpPr>
          <p:cNvPr id="22" name="CuadroTexto 21">
            <a:extLst>
              <a:ext uri="{FF2B5EF4-FFF2-40B4-BE49-F238E27FC236}">
                <a16:creationId xmlns:a16="http://schemas.microsoft.com/office/drawing/2014/main" id="{A1BA8792-05A6-FCC4-B0CE-EDDAE2FF67FE}"/>
              </a:ext>
            </a:extLst>
          </p:cNvPr>
          <p:cNvSpPr txBox="1"/>
          <p:nvPr/>
        </p:nvSpPr>
        <p:spPr>
          <a:xfrm>
            <a:off x="1460500" y="3561874"/>
            <a:ext cx="7635373" cy="1477328"/>
          </a:xfrm>
          <a:prstGeom prst="rect">
            <a:avLst/>
          </a:prstGeom>
          <a:noFill/>
        </p:spPr>
        <p:txBody>
          <a:bodyPr wrap="square">
            <a:spAutoFit/>
          </a:bodyPr>
          <a:lstStyle/>
          <a:p>
            <a:pPr marL="285750" indent="-285750">
              <a:buFont typeface="Arial" panose="020B0604020202020204" pitchFamily="34" charset="0"/>
              <a:buChar char="•"/>
            </a:pPr>
            <a:r>
              <a:rPr lang="es-ES" dirty="0"/>
              <a:t>Rosenberg, M. (2003). </a:t>
            </a:r>
            <a:r>
              <a:rPr lang="es-ES" i="1" dirty="0" err="1"/>
              <a:t>Nonviolent</a:t>
            </a:r>
            <a:r>
              <a:rPr lang="es-ES" i="1" dirty="0"/>
              <a:t> </a:t>
            </a:r>
            <a:r>
              <a:rPr lang="es-ES" i="1" dirty="0" err="1"/>
              <a:t>Communication</a:t>
            </a:r>
            <a:r>
              <a:rPr lang="es-ES" i="1" dirty="0"/>
              <a:t>.</a:t>
            </a:r>
            <a:endParaRPr lang="es-ES" dirty="0"/>
          </a:p>
          <a:p>
            <a:pPr marL="285750" indent="-285750">
              <a:buFont typeface="Arial" panose="020B0604020202020204" pitchFamily="34" charset="0"/>
              <a:buChar char="•"/>
            </a:pPr>
            <a:r>
              <a:rPr lang="es-ES" dirty="0"/>
              <a:t>Stone, D., </a:t>
            </a:r>
            <a:r>
              <a:rPr lang="es-ES" dirty="0" err="1"/>
              <a:t>Patton</a:t>
            </a:r>
            <a:r>
              <a:rPr lang="es-ES" dirty="0"/>
              <a:t>, B., &amp; </a:t>
            </a:r>
            <a:r>
              <a:rPr lang="es-ES" dirty="0" err="1"/>
              <a:t>Heen</a:t>
            </a:r>
            <a:r>
              <a:rPr lang="es-ES" dirty="0"/>
              <a:t>, S. (2010). </a:t>
            </a:r>
            <a:r>
              <a:rPr lang="es-ES" i="1" dirty="0" err="1"/>
              <a:t>Difficult</a:t>
            </a:r>
            <a:r>
              <a:rPr lang="es-ES" i="1" dirty="0"/>
              <a:t> </a:t>
            </a:r>
            <a:r>
              <a:rPr lang="es-ES" i="1" dirty="0" err="1"/>
              <a:t>Conversations</a:t>
            </a:r>
            <a:r>
              <a:rPr lang="es-ES" i="1" dirty="0"/>
              <a:t>.</a:t>
            </a:r>
            <a:endParaRPr lang="es-ES" dirty="0"/>
          </a:p>
          <a:p>
            <a:pPr marL="285750" indent="-285750">
              <a:buFont typeface="Arial" panose="020B0604020202020204" pitchFamily="34" charset="0"/>
              <a:buChar char="•"/>
            </a:pPr>
            <a:r>
              <a:rPr lang="es-ES" dirty="0"/>
              <a:t>Goleman, D. (1995). </a:t>
            </a:r>
            <a:r>
              <a:rPr lang="es-ES" i="1" dirty="0" err="1"/>
              <a:t>Emotional</a:t>
            </a:r>
            <a:r>
              <a:rPr lang="es-ES" i="1" dirty="0"/>
              <a:t> </a:t>
            </a:r>
            <a:r>
              <a:rPr lang="es-ES" i="1" dirty="0" err="1"/>
              <a:t>Intelligence</a:t>
            </a:r>
            <a:r>
              <a:rPr lang="es-ES" i="1" dirty="0"/>
              <a:t>.</a:t>
            </a:r>
            <a:endParaRPr lang="es-ES" dirty="0"/>
          </a:p>
          <a:p>
            <a:pPr marL="285750" indent="-285750">
              <a:buFont typeface="Arial" panose="020B0604020202020204" pitchFamily="34" charset="0"/>
              <a:buChar char="•"/>
            </a:pPr>
            <a:r>
              <a:rPr lang="es-ES" dirty="0">
                <a:hlinkClick r:id="rId4"/>
              </a:rPr>
              <a:t>CRKit – Conflict Resolution Toolkit</a:t>
            </a:r>
            <a:endParaRPr lang="es-ES" dirty="0"/>
          </a:p>
          <a:p>
            <a:pPr marL="285750" indent="-285750">
              <a:buFont typeface="Arial" panose="020B0604020202020204" pitchFamily="34" charset="0"/>
              <a:buChar char="•"/>
            </a:pPr>
            <a:r>
              <a:rPr lang="es-ES" dirty="0" err="1"/>
              <a:t>Greater</a:t>
            </a:r>
            <a:r>
              <a:rPr lang="es-ES" dirty="0"/>
              <a:t> Good – </a:t>
            </a:r>
            <a:r>
              <a:rPr lang="es-ES" dirty="0" err="1"/>
              <a:t>Conflict</a:t>
            </a:r>
            <a:r>
              <a:rPr lang="es-ES" dirty="0"/>
              <a:t> Tools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id="{73EBAA4A-88F8-22CD-516A-95B727E8171A}"/>
              </a:ext>
            </a:extLst>
          </p:cNvPr>
          <p:cNvSpPr txBox="1">
            <a:spLocks/>
          </p:cNvSpPr>
          <p:nvPr/>
        </p:nvSpPr>
        <p:spPr>
          <a:xfrm>
            <a:off x="1954213" y="3227294"/>
            <a:ext cx="8764587" cy="1379631"/>
          </a:xfrm>
          <a:prstGeom prst="rect">
            <a:avLst/>
          </a:prstGeom>
        </p:spPr>
        <p:txBody>
          <a:bodyPr>
            <a:normAutofit fontScale="77500" lnSpcReduction="20000"/>
          </a:bodyPr>
          <a:lstStyle>
            <a:lvl1pPr marL="0" indent="0" algn="l" defTabSz="914400" rtl="0" eaLnBrk="1" latinLnBrk="0" hangingPunct="1">
              <a:lnSpc>
                <a:spcPct val="90000"/>
              </a:lnSpc>
              <a:spcBef>
                <a:spcPts val="1200"/>
              </a:spcBef>
              <a:buClr>
                <a:schemeClr val="accent1"/>
              </a:buClr>
              <a:buFont typeface="Wingdings 2" pitchFamily="18" charset="2"/>
              <a:buNone/>
              <a:defRPr sz="2200" kern="1200" cap="none" spc="0" baseline="0">
                <a:solidFill>
                  <a:schemeClr val="bg1"/>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18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6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9pPr>
          </a:lstStyle>
          <a:p>
            <a:pPr algn="ctr" fontAlgn="auto">
              <a:spcAft>
                <a:spcPts val="0"/>
              </a:spcAft>
              <a:defRPr/>
            </a:pPr>
            <a:endParaRPr lang="en-GB" dirty="0"/>
          </a:p>
          <a:p>
            <a:pPr algn="ctr" fontAlgn="auto">
              <a:spcAft>
                <a:spcPts val="0"/>
              </a:spcAft>
              <a:defRPr/>
            </a:pPr>
            <a:r>
              <a:rPr lang="en-GB" sz="4667" b="1" dirty="0"/>
              <a:t>www.____________________</a:t>
            </a:r>
            <a:endParaRPr lang="en-GB" sz="4667" dirty="0"/>
          </a:p>
          <a:p>
            <a:pPr algn="ctr" fontAlgn="auto">
              <a:spcAft>
                <a:spcPts val="0"/>
              </a:spcAft>
              <a:defRPr/>
            </a:pPr>
            <a:r>
              <a:rPr lang="en-GB" sz="4667" b="1" dirty="0" err="1"/>
              <a:t>www.facebook.com</a:t>
            </a:r>
            <a:r>
              <a:rPr lang="en-GB" sz="4667" b="1" dirty="0"/>
              <a:t>/___________________</a:t>
            </a:r>
            <a:r>
              <a:rPr lang="en-GB" sz="4700" b="1" dirty="0"/>
              <a:t> </a:t>
            </a:r>
          </a:p>
          <a:p>
            <a:pPr algn="ctr" fontAlgn="auto">
              <a:spcAft>
                <a:spcPts val="0"/>
              </a:spcAft>
              <a:defRPr/>
            </a:pPr>
            <a:endParaRPr lang="en-GB" dirty="0"/>
          </a:p>
        </p:txBody>
      </p:sp>
      <p:sp>
        <p:nvSpPr>
          <p:cNvPr id="2" name="TextBox 1">
            <a:extLst>
              <a:ext uri="{FF2B5EF4-FFF2-40B4-BE49-F238E27FC236}">
                <a16:creationId xmlns:a16="http://schemas.microsoft.com/office/drawing/2014/main" id="{93B5DA89-F1AB-11C7-FB58-70BDDF45753B}"/>
              </a:ext>
            </a:extLst>
          </p:cNvPr>
          <p:cNvSpPr txBox="1"/>
          <p:nvPr/>
        </p:nvSpPr>
        <p:spPr>
          <a:xfrm>
            <a:off x="174625" y="5124450"/>
            <a:ext cx="7153275" cy="738188"/>
          </a:xfrm>
          <a:prstGeom prst="rect">
            <a:avLst/>
          </a:prstGeom>
          <a:noFill/>
        </p:spPr>
        <p:txBody>
          <a:bodyPr>
            <a:spAutoFit/>
          </a:bodyPr>
          <a:lstStyle/>
          <a:p>
            <a:pPr>
              <a:defRPr/>
            </a:pPr>
            <a:r>
              <a:rPr lang="en-GB" sz="1400" dirty="0">
                <a:solidFill>
                  <a:schemeClr val="bg1"/>
                </a:solidFill>
                <a:latin typeface="+mn-lt"/>
              </a:rPr>
              <a:t>Disclaimer: The Publication has been produced with the support of the Erasmus + Programme of the European Union. The contents of this page are the sole responsibility of partners and can in no way be taken to reflect the views of the NA and the Commission. </a:t>
            </a:r>
          </a:p>
        </p:txBody>
      </p:sp>
      <p:pic>
        <p:nvPicPr>
          <p:cNvPr id="3" name="Imagen 2" descr="Logotipo&#10;&#10;El contenido generado por IA puede ser incorrecto.">
            <a:extLst>
              <a:ext uri="{FF2B5EF4-FFF2-40B4-BE49-F238E27FC236}">
                <a16:creationId xmlns:a16="http://schemas.microsoft.com/office/drawing/2014/main" id="{49025A92-1C39-A4EF-56D8-FD5D4A10B023}"/>
              </a:ext>
            </a:extLst>
          </p:cNvPr>
          <p:cNvPicPr>
            <a:picLocks noChangeAspect="1"/>
          </p:cNvPicPr>
          <p:nvPr/>
        </p:nvPicPr>
        <p:blipFill>
          <a:blip r:embed="rId3"/>
          <a:stretch>
            <a:fillRect/>
          </a:stretch>
        </p:blipFill>
        <p:spPr>
          <a:xfrm>
            <a:off x="4419052" y="75105"/>
            <a:ext cx="3353895" cy="335389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95E8385-45A9-87A5-8F94-94F34E5E59C1}"/>
              </a:ext>
            </a:extLst>
          </p:cNvPr>
          <p:cNvSpPr txBox="1">
            <a:spLocks/>
          </p:cNvSpPr>
          <p:nvPr/>
        </p:nvSpPr>
        <p:spPr>
          <a:xfrm>
            <a:off x="3161809" y="336869"/>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CONFLICT RESOLUTION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BBA0EAC5-94D9-6D14-675E-282A0537E96D}"/>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0" name="CuadroTexto 19">
            <a:extLst>
              <a:ext uri="{FF2B5EF4-FFF2-40B4-BE49-F238E27FC236}">
                <a16:creationId xmlns:a16="http://schemas.microsoft.com/office/drawing/2014/main" id="{6176D091-F686-5D3C-022C-B37FB68501BC}"/>
              </a:ext>
            </a:extLst>
          </p:cNvPr>
          <p:cNvSpPr txBox="1"/>
          <p:nvPr/>
        </p:nvSpPr>
        <p:spPr>
          <a:xfrm>
            <a:off x="2941721" y="2347573"/>
            <a:ext cx="6172200" cy="1200329"/>
          </a:xfrm>
          <a:prstGeom prst="rect">
            <a:avLst/>
          </a:prstGeom>
          <a:noFill/>
        </p:spPr>
        <p:txBody>
          <a:bodyPr wrap="square">
            <a:spAutoFit/>
          </a:bodyPr>
          <a:lstStyle/>
          <a:p>
            <a:r>
              <a:rPr lang="es-ES" b="1" i="0" u="none" strike="noStrike" dirty="0" err="1">
                <a:solidFill>
                  <a:srgbClr val="000000"/>
                </a:solidFill>
                <a:effectLst/>
              </a:rPr>
              <a:t>Aim</a:t>
            </a:r>
            <a:r>
              <a:rPr lang="es-ES" b="1" i="0" u="none" strike="noStrike" dirty="0">
                <a:solidFill>
                  <a:srgbClr val="000000"/>
                </a:solidFill>
                <a:effectLst/>
              </a:rPr>
              <a:t>:</a:t>
            </a:r>
            <a:br>
              <a:rPr lang="es-ES" dirty="0"/>
            </a:br>
            <a:r>
              <a:rPr lang="es-ES" b="0" i="0" u="none" strike="noStrike" dirty="0" err="1">
                <a:solidFill>
                  <a:srgbClr val="000000"/>
                </a:solidFill>
                <a:effectLst/>
                <a:latin typeface="-webkit-standard"/>
              </a:rPr>
              <a:t>To</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transform</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conflict</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into</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an</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opportunity</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for</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growth</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understanding</a:t>
            </a:r>
            <a:r>
              <a:rPr lang="es-ES" b="0" i="0" u="none" strike="noStrike" dirty="0">
                <a:solidFill>
                  <a:srgbClr val="000000"/>
                </a:solidFill>
                <a:effectLst/>
                <a:latin typeface="-webkit-standard"/>
              </a:rPr>
              <a:t>, and </a:t>
            </a:r>
            <a:r>
              <a:rPr lang="es-ES" b="0" i="0" u="none" strike="noStrike" dirty="0" err="1">
                <a:solidFill>
                  <a:srgbClr val="000000"/>
                </a:solidFill>
                <a:effectLst/>
                <a:latin typeface="-webkit-standard"/>
              </a:rPr>
              <a:t>stronger</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relationships</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through</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effective</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communication</a:t>
            </a:r>
            <a:r>
              <a:rPr lang="es-ES" b="0" i="0" u="none" strike="noStrike" dirty="0">
                <a:solidFill>
                  <a:srgbClr val="000000"/>
                </a:solidFill>
                <a:effectLst/>
                <a:latin typeface="-webkit-standard"/>
              </a:rPr>
              <a:t> and </a:t>
            </a:r>
            <a:r>
              <a:rPr lang="es-ES" b="0" i="0" u="none" strike="noStrike" dirty="0" err="1">
                <a:solidFill>
                  <a:srgbClr val="000000"/>
                </a:solidFill>
                <a:effectLst/>
                <a:latin typeface="-webkit-standard"/>
              </a:rPr>
              <a:t>emotional</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regulation</a:t>
            </a:r>
            <a:r>
              <a:rPr lang="es-ES" b="0" i="0" u="none" strike="noStrike" dirty="0">
                <a:solidFill>
                  <a:srgbClr val="000000"/>
                </a:solidFill>
                <a:effectLst/>
                <a:latin typeface="-webkit-standard"/>
              </a:rPr>
              <a:t>.</a:t>
            </a:r>
            <a:endParaRPr lang="es-ES" dirty="0"/>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B36FDD1-DC86-B209-8FF7-5A4F69998553}"/>
              </a:ext>
            </a:extLst>
          </p:cNvPr>
          <p:cNvSpPr txBox="1">
            <a:spLocks/>
          </p:cNvSpPr>
          <p:nvPr/>
        </p:nvSpPr>
        <p:spPr>
          <a:xfrm>
            <a:off x="3489000" y="255313"/>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CONFLICT RESOLUTION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C3CA02EE-B7B6-7CE7-BF4A-8204B92E31AB}"/>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5" name="CuadroTexto 24">
            <a:extLst>
              <a:ext uri="{FF2B5EF4-FFF2-40B4-BE49-F238E27FC236}">
                <a16:creationId xmlns:a16="http://schemas.microsoft.com/office/drawing/2014/main" id="{74C693D5-0BE1-1D2A-611A-F4ED45BFD980}"/>
              </a:ext>
            </a:extLst>
          </p:cNvPr>
          <p:cNvSpPr txBox="1"/>
          <p:nvPr/>
        </p:nvSpPr>
        <p:spPr>
          <a:xfrm>
            <a:off x="698267" y="2597773"/>
            <a:ext cx="6172200" cy="1754326"/>
          </a:xfrm>
          <a:prstGeom prst="rect">
            <a:avLst/>
          </a:prstGeom>
          <a:noFill/>
        </p:spPr>
        <p:txBody>
          <a:bodyPr wrap="square">
            <a:spAutoFit/>
          </a:bodyPr>
          <a:lstStyle/>
          <a:p>
            <a:pPr algn="l">
              <a:buNone/>
            </a:pPr>
            <a:r>
              <a:rPr lang="es-ES" b="1" i="0" u="none" strike="noStrike" dirty="0">
                <a:solidFill>
                  <a:srgbClr val="000000"/>
                </a:solidFill>
                <a:effectLst/>
              </a:rPr>
              <a:t>OBJECTIVES</a:t>
            </a:r>
          </a:p>
          <a:p>
            <a:pPr algn="l">
              <a:buNone/>
            </a:pPr>
            <a:endParaRPr lang="es-ES" b="1" i="0" u="none" strike="noStrike" dirty="0">
              <a:solidFill>
                <a:srgbClr val="000000"/>
              </a:solidFill>
              <a:effectLst/>
            </a:endParaRPr>
          </a:p>
          <a:p>
            <a:pPr algn="l"/>
            <a:r>
              <a:rPr lang="es-ES" b="0" i="0" u="none" strike="noStrike" dirty="0">
                <a:solidFill>
                  <a:srgbClr val="000000"/>
                </a:solidFill>
                <a:effectLst/>
              </a:rPr>
              <a:t>• </a:t>
            </a:r>
            <a:r>
              <a:rPr lang="es-ES" b="0" i="0" u="none" strike="noStrike" dirty="0" err="1">
                <a:solidFill>
                  <a:srgbClr val="000000"/>
                </a:solidFill>
                <a:effectLst/>
              </a:rPr>
              <a:t>Understand</a:t>
            </a:r>
            <a:r>
              <a:rPr lang="es-ES" b="0" i="0" u="none" strike="noStrike" dirty="0">
                <a:solidFill>
                  <a:srgbClr val="000000"/>
                </a:solidFill>
                <a:effectLst/>
              </a:rPr>
              <a:t> </a:t>
            </a:r>
            <a:r>
              <a:rPr lang="es-ES" b="0" i="0" u="none" strike="noStrike" dirty="0" err="1">
                <a:solidFill>
                  <a:srgbClr val="000000"/>
                </a:solidFill>
                <a:effectLst/>
              </a:rPr>
              <a:t>what</a:t>
            </a:r>
            <a:r>
              <a:rPr lang="es-ES" b="0" i="0" u="none" strike="noStrike" dirty="0">
                <a:solidFill>
                  <a:srgbClr val="000000"/>
                </a:solidFill>
                <a:effectLst/>
              </a:rPr>
              <a:t> </a:t>
            </a:r>
            <a:r>
              <a:rPr lang="es-ES" b="0" i="0" u="none" strike="noStrike" dirty="0" err="1">
                <a:solidFill>
                  <a:srgbClr val="000000"/>
                </a:solidFill>
                <a:effectLst/>
              </a:rPr>
              <a:t>conflict</a:t>
            </a:r>
            <a:r>
              <a:rPr lang="es-ES" b="0" i="0" u="none" strike="noStrike" dirty="0">
                <a:solidFill>
                  <a:srgbClr val="000000"/>
                </a:solidFill>
                <a:effectLst/>
              </a:rPr>
              <a:t> </a:t>
            </a:r>
            <a:r>
              <a:rPr lang="es-ES" b="0" i="0" u="none" strike="noStrike" dirty="0" err="1">
                <a:solidFill>
                  <a:srgbClr val="000000"/>
                </a:solidFill>
                <a:effectLst/>
              </a:rPr>
              <a:t>is</a:t>
            </a:r>
            <a:r>
              <a:rPr lang="es-ES" b="0" i="0" u="none" strike="noStrike" dirty="0">
                <a:solidFill>
                  <a:srgbClr val="000000"/>
                </a:solidFill>
                <a:effectLst/>
              </a:rPr>
              <a:t> and </a:t>
            </a:r>
            <a:r>
              <a:rPr lang="es-ES" b="0" i="0" u="none" strike="noStrike" dirty="0" err="1">
                <a:solidFill>
                  <a:srgbClr val="000000"/>
                </a:solidFill>
                <a:effectLst/>
              </a:rPr>
              <a:t>why</a:t>
            </a:r>
            <a:r>
              <a:rPr lang="es-ES" b="0" i="0" u="none" strike="noStrike" dirty="0">
                <a:solidFill>
                  <a:srgbClr val="000000"/>
                </a:solidFill>
                <a:effectLst/>
              </a:rPr>
              <a:t> </a:t>
            </a:r>
            <a:r>
              <a:rPr lang="es-ES" b="0" i="0" u="none" strike="noStrike" dirty="0" err="1">
                <a:solidFill>
                  <a:srgbClr val="000000"/>
                </a:solidFill>
                <a:effectLst/>
              </a:rPr>
              <a:t>it</a:t>
            </a:r>
            <a:r>
              <a:rPr lang="es-ES" b="0" i="0" u="none" strike="noStrike" dirty="0">
                <a:solidFill>
                  <a:srgbClr val="000000"/>
                </a:solidFill>
                <a:effectLst/>
              </a:rPr>
              <a:t> </a:t>
            </a:r>
            <a:r>
              <a:rPr lang="es-ES" b="0" i="0" u="none" strike="noStrike" dirty="0" err="1">
                <a:solidFill>
                  <a:srgbClr val="000000"/>
                </a:solidFill>
                <a:effectLst/>
              </a:rPr>
              <a:t>arises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Identify</a:t>
            </a:r>
            <a:r>
              <a:rPr lang="es-ES" b="0" i="0" u="none" strike="noStrike" dirty="0">
                <a:solidFill>
                  <a:srgbClr val="000000"/>
                </a:solidFill>
                <a:effectLst/>
              </a:rPr>
              <a:t> </a:t>
            </a:r>
            <a:r>
              <a:rPr lang="es-ES" b="0" i="0" u="none" strike="noStrike" dirty="0" err="1">
                <a:solidFill>
                  <a:srgbClr val="000000"/>
                </a:solidFill>
                <a:effectLst/>
              </a:rPr>
              <a:t>emotional</a:t>
            </a:r>
            <a:r>
              <a:rPr lang="es-ES" b="0" i="0" u="none" strike="noStrike" dirty="0">
                <a:solidFill>
                  <a:srgbClr val="000000"/>
                </a:solidFill>
                <a:effectLst/>
              </a:rPr>
              <a:t> and </a:t>
            </a:r>
            <a:r>
              <a:rPr lang="es-ES" b="0" i="0" u="none" strike="noStrike" dirty="0" err="1">
                <a:solidFill>
                  <a:srgbClr val="000000"/>
                </a:solidFill>
                <a:effectLst/>
              </a:rPr>
              <a:t>communication</a:t>
            </a:r>
            <a:r>
              <a:rPr lang="es-ES" b="0" i="0" u="none" strike="noStrike" dirty="0">
                <a:solidFill>
                  <a:srgbClr val="000000"/>
                </a:solidFill>
                <a:effectLst/>
              </a:rPr>
              <a:t> </a:t>
            </a:r>
            <a:r>
              <a:rPr lang="es-ES" b="0" i="0" u="none" strike="noStrike" dirty="0" err="1">
                <a:solidFill>
                  <a:srgbClr val="000000"/>
                </a:solidFill>
                <a:effectLst/>
              </a:rPr>
              <a:t>patterns</a:t>
            </a:r>
            <a:r>
              <a:rPr lang="es-ES" b="0" i="0" u="none" strike="noStrike" dirty="0">
                <a:solidFill>
                  <a:srgbClr val="000000"/>
                </a:solidFill>
                <a:effectLst/>
              </a:rPr>
              <a:t> in </a:t>
            </a:r>
            <a:r>
              <a:rPr lang="es-ES" b="0" i="0" u="none" strike="noStrike" dirty="0" err="1">
                <a:solidFill>
                  <a:srgbClr val="000000"/>
                </a:solidFill>
                <a:effectLst/>
              </a:rPr>
              <a:t>conflict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Learn</a:t>
            </a:r>
            <a:r>
              <a:rPr lang="es-ES" b="0" i="0" u="none" strike="noStrike" dirty="0">
                <a:solidFill>
                  <a:srgbClr val="000000"/>
                </a:solidFill>
                <a:effectLst/>
              </a:rPr>
              <a:t> </a:t>
            </a:r>
            <a:r>
              <a:rPr lang="es-ES" b="0" i="0" u="none" strike="noStrike" dirty="0" err="1">
                <a:solidFill>
                  <a:srgbClr val="000000"/>
                </a:solidFill>
                <a:effectLst/>
              </a:rPr>
              <a:t>steps</a:t>
            </a:r>
            <a:r>
              <a:rPr lang="es-ES" b="0" i="0" u="none" strike="noStrike" dirty="0">
                <a:solidFill>
                  <a:srgbClr val="000000"/>
                </a:solidFill>
                <a:effectLst/>
              </a:rPr>
              <a:t> </a:t>
            </a:r>
            <a:r>
              <a:rPr lang="es-ES" b="0" i="0" u="none" strike="noStrike" dirty="0" err="1">
                <a:solidFill>
                  <a:srgbClr val="000000"/>
                </a:solidFill>
                <a:effectLst/>
              </a:rPr>
              <a:t>to</a:t>
            </a:r>
            <a:r>
              <a:rPr lang="es-ES" b="0" i="0" u="none" strike="noStrike" dirty="0">
                <a:solidFill>
                  <a:srgbClr val="000000"/>
                </a:solidFill>
                <a:effectLst/>
              </a:rPr>
              <a:t> de-</a:t>
            </a:r>
            <a:r>
              <a:rPr lang="es-ES" b="0" i="0" u="none" strike="noStrike" dirty="0" err="1">
                <a:solidFill>
                  <a:srgbClr val="000000"/>
                </a:solidFill>
                <a:effectLst/>
              </a:rPr>
              <a:t>escalate</a:t>
            </a:r>
            <a:r>
              <a:rPr lang="es-ES" b="0" i="0" u="none" strike="noStrike" dirty="0">
                <a:solidFill>
                  <a:srgbClr val="000000"/>
                </a:solidFill>
                <a:effectLst/>
              </a:rPr>
              <a:t> and </a:t>
            </a:r>
            <a:r>
              <a:rPr lang="es-ES" b="0" i="0" u="none" strike="noStrike" dirty="0" err="1">
                <a:solidFill>
                  <a:srgbClr val="000000"/>
                </a:solidFill>
                <a:effectLst/>
              </a:rPr>
              <a:t>resolve</a:t>
            </a:r>
            <a:r>
              <a:rPr lang="es-ES" b="0" i="0" u="none" strike="noStrike" dirty="0">
                <a:solidFill>
                  <a:srgbClr val="000000"/>
                </a:solidFill>
                <a:effectLst/>
              </a:rPr>
              <a:t> </a:t>
            </a:r>
            <a:r>
              <a:rPr lang="es-ES" b="0" i="0" u="none" strike="noStrike" dirty="0" err="1">
                <a:solidFill>
                  <a:srgbClr val="000000"/>
                </a:solidFill>
                <a:effectLst/>
              </a:rPr>
              <a:t>conflict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Practice</a:t>
            </a:r>
            <a:r>
              <a:rPr lang="es-ES" b="0" i="0" u="none" strike="noStrike" dirty="0">
                <a:solidFill>
                  <a:srgbClr val="000000"/>
                </a:solidFill>
                <a:effectLst/>
              </a:rPr>
              <a:t> </a:t>
            </a:r>
            <a:r>
              <a:rPr lang="es-ES" b="0" i="0" u="none" strike="noStrike" dirty="0" err="1">
                <a:solidFill>
                  <a:srgbClr val="000000"/>
                </a:solidFill>
                <a:effectLst/>
              </a:rPr>
              <a:t>listening</a:t>
            </a:r>
            <a:r>
              <a:rPr lang="es-ES" b="0" i="0" u="none" strike="noStrike" dirty="0">
                <a:solidFill>
                  <a:srgbClr val="000000"/>
                </a:solidFill>
                <a:effectLst/>
              </a:rPr>
              <a:t>, </a:t>
            </a:r>
            <a:r>
              <a:rPr lang="es-ES" b="0" i="0" u="none" strike="noStrike" dirty="0" err="1">
                <a:solidFill>
                  <a:srgbClr val="000000"/>
                </a:solidFill>
                <a:effectLst/>
              </a:rPr>
              <a:t>expressing</a:t>
            </a:r>
            <a:r>
              <a:rPr lang="es-ES" b="0" i="0" u="none" strike="noStrike" dirty="0">
                <a:solidFill>
                  <a:srgbClr val="000000"/>
                </a:solidFill>
                <a:effectLst/>
              </a:rPr>
              <a:t>, and </a:t>
            </a:r>
            <a:r>
              <a:rPr lang="es-ES" b="0" i="0" u="none" strike="noStrike" dirty="0" err="1">
                <a:solidFill>
                  <a:srgbClr val="000000"/>
                </a:solidFill>
                <a:effectLst/>
              </a:rPr>
              <a:t>negotiating</a:t>
            </a:r>
            <a:r>
              <a:rPr lang="es-ES" b="0" i="0" u="none" strike="noStrike" dirty="0">
                <a:solidFill>
                  <a:srgbClr val="000000"/>
                </a:solidFill>
                <a:effectLst/>
              </a:rPr>
              <a:t> </a:t>
            </a:r>
            <a:r>
              <a:rPr lang="es-ES" b="0" i="0" u="none" strike="noStrike" dirty="0" err="1">
                <a:solidFill>
                  <a:srgbClr val="000000"/>
                </a:solidFill>
                <a:effectLst/>
              </a:rPr>
              <a:t>respectfully</a:t>
            </a:r>
            <a:endParaRPr lang="es-ES" b="0" i="0" u="none" strike="noStrike" dirty="0">
              <a:solidFill>
                <a:srgbClr val="000000"/>
              </a:solidFill>
              <a:effectLst/>
            </a:endParaRPr>
          </a:p>
        </p:txBody>
      </p:sp>
      <p:pic>
        <p:nvPicPr>
          <p:cNvPr id="1026" name="Picture 2" descr="Personas que trabajan en línea en equipo.">
            <a:extLst>
              <a:ext uri="{FF2B5EF4-FFF2-40B4-BE49-F238E27FC236}">
                <a16:creationId xmlns:a16="http://schemas.microsoft.com/office/drawing/2014/main" id="{7375EB33-7705-9CC5-563F-91D7EB0B87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6284" y="1800123"/>
            <a:ext cx="5404683" cy="360024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CF6FDB79-5BE7-7544-8637-B5E8F8A1DA25}"/>
              </a:ext>
            </a:extLst>
          </p:cNvPr>
          <p:cNvSpPr txBox="1">
            <a:spLocks/>
          </p:cNvSpPr>
          <p:nvPr/>
        </p:nvSpPr>
        <p:spPr>
          <a:xfrm>
            <a:off x="3342338" y="194443"/>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CONFLICT RESOLUTION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81F4519E-18BC-C1B5-6720-3DDB655505D1}"/>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4" name="CuadroTexto 23">
            <a:extLst>
              <a:ext uri="{FF2B5EF4-FFF2-40B4-BE49-F238E27FC236}">
                <a16:creationId xmlns:a16="http://schemas.microsoft.com/office/drawing/2014/main" id="{6E887700-90C2-7C96-E444-D2CB297696D9}"/>
              </a:ext>
            </a:extLst>
          </p:cNvPr>
          <p:cNvSpPr txBox="1"/>
          <p:nvPr/>
        </p:nvSpPr>
        <p:spPr>
          <a:xfrm>
            <a:off x="900270" y="1869256"/>
            <a:ext cx="5195730" cy="2308324"/>
          </a:xfrm>
          <a:prstGeom prst="rect">
            <a:avLst/>
          </a:prstGeom>
          <a:noFill/>
        </p:spPr>
        <p:txBody>
          <a:bodyPr wrap="square">
            <a:spAutoFit/>
          </a:bodyPr>
          <a:lstStyle/>
          <a:p>
            <a:pPr algn="l">
              <a:buNone/>
            </a:pPr>
            <a:r>
              <a:rPr lang="es-ES" b="1" i="0" u="none" strike="noStrike" dirty="0">
                <a:solidFill>
                  <a:srgbClr val="000000"/>
                </a:solidFill>
                <a:effectLst/>
              </a:rPr>
              <a:t>WHAT IS CONFLICT?</a:t>
            </a:r>
          </a:p>
          <a:p>
            <a:pPr algn="l">
              <a:buNone/>
            </a:pPr>
            <a:endParaRPr lang="es-ES" b="1" i="0" u="none" strike="noStrike" dirty="0">
              <a:solidFill>
                <a:srgbClr val="000000"/>
              </a:solidFill>
              <a:effectLst/>
            </a:endParaRPr>
          </a:p>
          <a:p>
            <a:pPr algn="l">
              <a:buNone/>
            </a:pPr>
            <a:r>
              <a:rPr lang="es-ES" b="0" i="0" u="none" strike="noStrike" dirty="0" err="1">
                <a:solidFill>
                  <a:srgbClr val="000000"/>
                </a:solidFill>
                <a:effectLst/>
              </a:rPr>
              <a:t>Conflict</a:t>
            </a:r>
            <a:r>
              <a:rPr lang="es-ES" b="0" i="0" u="none" strike="noStrike" dirty="0">
                <a:solidFill>
                  <a:srgbClr val="000000"/>
                </a:solidFill>
                <a:effectLst/>
              </a:rPr>
              <a:t> </a:t>
            </a:r>
            <a:r>
              <a:rPr lang="es-ES" b="0" i="0" u="none" strike="noStrike" dirty="0" err="1">
                <a:solidFill>
                  <a:srgbClr val="000000"/>
                </a:solidFill>
                <a:effectLst/>
              </a:rPr>
              <a:t>is</a:t>
            </a:r>
            <a:r>
              <a:rPr lang="es-ES" b="0" i="0" u="none" strike="noStrike" dirty="0">
                <a:solidFill>
                  <a:srgbClr val="000000"/>
                </a:solidFill>
                <a:effectLst/>
              </a:rPr>
              <a:t> a natural </a:t>
            </a:r>
            <a:r>
              <a:rPr lang="es-ES" b="0" i="0" u="none" strike="noStrike" dirty="0" err="1">
                <a:solidFill>
                  <a:srgbClr val="000000"/>
                </a:solidFill>
                <a:effectLst/>
              </a:rPr>
              <a:t>disagreement</a:t>
            </a:r>
            <a:r>
              <a:rPr lang="es-ES" b="0" i="0" u="none" strike="noStrike" dirty="0">
                <a:solidFill>
                  <a:srgbClr val="000000"/>
                </a:solidFill>
                <a:effectLst/>
              </a:rPr>
              <a:t> </a:t>
            </a:r>
            <a:r>
              <a:rPr lang="es-ES" b="0" i="0" u="none" strike="noStrike" dirty="0" err="1">
                <a:solidFill>
                  <a:srgbClr val="000000"/>
                </a:solidFill>
                <a:effectLst/>
              </a:rPr>
              <a:t>or</a:t>
            </a:r>
            <a:r>
              <a:rPr lang="es-ES" b="0" i="0" u="none" strike="noStrike" dirty="0">
                <a:solidFill>
                  <a:srgbClr val="000000"/>
                </a:solidFill>
                <a:effectLst/>
              </a:rPr>
              <a:t> </a:t>
            </a:r>
            <a:r>
              <a:rPr lang="es-ES" b="0" i="0" u="none" strike="noStrike" dirty="0" err="1">
                <a:solidFill>
                  <a:srgbClr val="000000"/>
                </a:solidFill>
                <a:effectLst/>
              </a:rPr>
              <a:t>tension</a:t>
            </a:r>
            <a:r>
              <a:rPr lang="es-ES" b="0" i="0" u="none" strike="noStrike" dirty="0">
                <a:solidFill>
                  <a:srgbClr val="000000"/>
                </a:solidFill>
                <a:effectLst/>
              </a:rPr>
              <a:t> </a:t>
            </a:r>
            <a:r>
              <a:rPr lang="es-ES" b="0" i="0" u="none" strike="noStrike" dirty="0" err="1">
                <a:solidFill>
                  <a:srgbClr val="000000"/>
                </a:solidFill>
                <a:effectLst/>
              </a:rPr>
              <a:t>between</a:t>
            </a:r>
            <a:r>
              <a:rPr lang="es-ES" b="0" i="0" u="none" strike="noStrike" dirty="0">
                <a:solidFill>
                  <a:srgbClr val="000000"/>
                </a:solidFill>
                <a:effectLst/>
              </a:rPr>
              <a:t> </a:t>
            </a:r>
            <a:r>
              <a:rPr lang="es-ES" b="0" i="0" u="none" strike="noStrike" dirty="0" err="1">
                <a:solidFill>
                  <a:srgbClr val="000000"/>
                </a:solidFill>
                <a:effectLst/>
              </a:rPr>
              <a:t>individuals</a:t>
            </a:r>
            <a:r>
              <a:rPr lang="es-ES" b="0" i="0" u="none" strike="noStrike" dirty="0">
                <a:solidFill>
                  <a:srgbClr val="000000"/>
                </a:solidFill>
                <a:effectLst/>
              </a:rPr>
              <a:t> </a:t>
            </a:r>
            <a:r>
              <a:rPr lang="es-ES" b="0" i="0" u="none" strike="noStrike" dirty="0" err="1">
                <a:solidFill>
                  <a:srgbClr val="000000"/>
                </a:solidFill>
                <a:effectLst/>
              </a:rPr>
              <a:t>or</a:t>
            </a:r>
            <a:r>
              <a:rPr lang="es-ES" b="0" i="0" u="none" strike="noStrike" dirty="0">
                <a:solidFill>
                  <a:srgbClr val="000000"/>
                </a:solidFill>
                <a:effectLst/>
              </a:rPr>
              <a:t> </a:t>
            </a:r>
            <a:r>
              <a:rPr lang="es-ES" b="0" i="0" u="none" strike="noStrike" dirty="0" err="1">
                <a:solidFill>
                  <a:srgbClr val="000000"/>
                </a:solidFill>
                <a:effectLst/>
              </a:rPr>
              <a:t>groups</a:t>
            </a:r>
            <a:r>
              <a:rPr lang="es-ES" b="0" i="0" u="none" strike="noStrike" dirty="0">
                <a:solidFill>
                  <a:srgbClr val="000000"/>
                </a:solidFill>
                <a:effectLst/>
              </a:rPr>
              <a:t> </a:t>
            </a:r>
            <a:r>
              <a:rPr lang="es-ES" b="0" i="0" u="none" strike="noStrike" dirty="0" err="1">
                <a:solidFill>
                  <a:srgbClr val="000000"/>
                </a:solidFill>
                <a:effectLst/>
              </a:rPr>
              <a:t>with</a:t>
            </a:r>
            <a:r>
              <a:rPr lang="es-ES" b="0" i="0" u="none" strike="noStrike" dirty="0">
                <a:solidFill>
                  <a:srgbClr val="000000"/>
                </a:solidFill>
                <a:effectLst/>
              </a:rPr>
              <a:t> </a:t>
            </a:r>
            <a:r>
              <a:rPr lang="es-ES" b="0" i="0" u="none" strike="noStrike" dirty="0" err="1">
                <a:solidFill>
                  <a:srgbClr val="000000"/>
                </a:solidFill>
                <a:effectLst/>
              </a:rPr>
              <a:t>perceived</a:t>
            </a:r>
            <a:r>
              <a:rPr lang="es-ES" b="0" i="0" u="none" strike="noStrike" dirty="0">
                <a:solidFill>
                  <a:srgbClr val="000000"/>
                </a:solidFill>
                <a:effectLst/>
              </a:rPr>
              <a:t> </a:t>
            </a:r>
            <a:r>
              <a:rPr lang="es-ES" b="0" i="0" u="none" strike="noStrike" dirty="0" err="1">
                <a:solidFill>
                  <a:srgbClr val="000000"/>
                </a:solidFill>
                <a:effectLst/>
              </a:rPr>
              <a:t>opposing</a:t>
            </a:r>
            <a:r>
              <a:rPr lang="es-ES" b="0" i="0" u="none" strike="noStrike" dirty="0">
                <a:solidFill>
                  <a:srgbClr val="000000"/>
                </a:solidFill>
                <a:effectLst/>
              </a:rPr>
              <a:t> </a:t>
            </a:r>
            <a:r>
              <a:rPr lang="es-ES" b="0" i="0" u="none" strike="noStrike" dirty="0" err="1">
                <a:solidFill>
                  <a:srgbClr val="000000"/>
                </a:solidFill>
                <a:effectLst/>
              </a:rPr>
              <a:t>needs</a:t>
            </a:r>
            <a:r>
              <a:rPr lang="es-ES" b="0" i="0" u="none" strike="noStrike" dirty="0">
                <a:solidFill>
                  <a:srgbClr val="000000"/>
                </a:solidFill>
                <a:effectLst/>
              </a:rPr>
              <a:t>, </a:t>
            </a:r>
            <a:r>
              <a:rPr lang="es-ES" b="0" i="0" u="none" strike="noStrike" dirty="0" err="1">
                <a:solidFill>
                  <a:srgbClr val="000000"/>
                </a:solidFill>
                <a:effectLst/>
              </a:rPr>
              <a:t>values</a:t>
            </a:r>
            <a:r>
              <a:rPr lang="es-ES" b="0" i="0" u="none" strike="noStrike" dirty="0">
                <a:solidFill>
                  <a:srgbClr val="000000"/>
                </a:solidFill>
                <a:effectLst/>
              </a:rPr>
              <a:t>, </a:t>
            </a:r>
            <a:r>
              <a:rPr lang="es-ES" b="0" i="0" u="none" strike="noStrike" dirty="0" err="1">
                <a:solidFill>
                  <a:srgbClr val="000000"/>
                </a:solidFill>
                <a:effectLst/>
              </a:rPr>
              <a:t>or</a:t>
            </a:r>
            <a:r>
              <a:rPr lang="es-ES" b="0" i="0" u="none" strike="noStrike" dirty="0">
                <a:solidFill>
                  <a:srgbClr val="000000"/>
                </a:solidFill>
                <a:effectLst/>
              </a:rPr>
              <a:t> </a:t>
            </a:r>
            <a:r>
              <a:rPr lang="es-ES" b="0" i="0" u="none" strike="noStrike" dirty="0" err="1">
                <a:solidFill>
                  <a:srgbClr val="000000"/>
                </a:solidFill>
                <a:effectLst/>
              </a:rPr>
              <a:t>perspectives</a:t>
            </a:r>
            <a:r>
              <a:rPr lang="es-ES" b="0" i="0" u="none" strike="noStrike" dirty="0">
                <a:solidFill>
                  <a:srgbClr val="000000"/>
                </a:solidFill>
                <a:effectLst/>
              </a:rPr>
              <a:t>.</a:t>
            </a:r>
          </a:p>
          <a:p>
            <a:pPr algn="l">
              <a:buNone/>
            </a:pPr>
            <a:endParaRPr lang="es-ES" b="0" i="0" u="none" strike="noStrike" dirty="0">
              <a:solidFill>
                <a:srgbClr val="000000"/>
              </a:solidFill>
              <a:effectLst/>
            </a:endParaRPr>
          </a:p>
          <a:p>
            <a:pPr algn="l"/>
            <a:r>
              <a:rPr lang="es-ES" b="0" i="0" u="none" strike="noStrike" dirty="0" err="1">
                <a:solidFill>
                  <a:srgbClr val="000000"/>
                </a:solidFill>
                <a:effectLst/>
              </a:rPr>
              <a:t>The</a:t>
            </a:r>
            <a:r>
              <a:rPr lang="es-ES" b="0" i="0" u="none" strike="noStrike" dirty="0">
                <a:solidFill>
                  <a:srgbClr val="000000"/>
                </a:solidFill>
                <a:effectLst/>
              </a:rPr>
              <a:t> </a:t>
            </a:r>
            <a:r>
              <a:rPr lang="es-ES" b="0" i="0" u="none" strike="noStrike" dirty="0" err="1">
                <a:solidFill>
                  <a:srgbClr val="000000"/>
                </a:solidFill>
                <a:effectLst/>
              </a:rPr>
              <a:t>goal</a:t>
            </a:r>
            <a:r>
              <a:rPr lang="es-ES" b="0" i="0" u="none" strike="noStrike" dirty="0">
                <a:solidFill>
                  <a:srgbClr val="000000"/>
                </a:solidFill>
                <a:effectLst/>
              </a:rPr>
              <a:t> </a:t>
            </a:r>
            <a:r>
              <a:rPr lang="es-ES" b="0" i="0" u="none" strike="noStrike" dirty="0" err="1">
                <a:solidFill>
                  <a:srgbClr val="000000"/>
                </a:solidFill>
                <a:effectLst/>
              </a:rPr>
              <a:t>is</a:t>
            </a:r>
            <a:r>
              <a:rPr lang="es-ES" b="0" i="0" u="none" strike="noStrike" dirty="0">
                <a:solidFill>
                  <a:srgbClr val="000000"/>
                </a:solidFill>
                <a:effectLst/>
              </a:rPr>
              <a:t> </a:t>
            </a:r>
            <a:r>
              <a:rPr lang="es-ES" b="0" i="0" u="none" strike="noStrike" dirty="0" err="1">
                <a:solidFill>
                  <a:srgbClr val="000000"/>
                </a:solidFill>
                <a:effectLst/>
              </a:rPr>
              <a:t>not</a:t>
            </a:r>
            <a:r>
              <a:rPr lang="es-ES" b="0" i="0" u="none" strike="noStrike" dirty="0">
                <a:solidFill>
                  <a:srgbClr val="000000"/>
                </a:solidFill>
                <a:effectLst/>
              </a:rPr>
              <a:t> </a:t>
            </a:r>
            <a:r>
              <a:rPr lang="es-ES" b="0" i="0" u="none" strike="noStrike" dirty="0" err="1">
                <a:solidFill>
                  <a:srgbClr val="000000"/>
                </a:solidFill>
                <a:effectLst/>
              </a:rPr>
              <a:t>to</a:t>
            </a:r>
            <a:r>
              <a:rPr lang="es-ES" b="0" i="0" u="none" strike="noStrike" dirty="0">
                <a:solidFill>
                  <a:srgbClr val="000000"/>
                </a:solidFill>
                <a:effectLst/>
              </a:rPr>
              <a:t> </a:t>
            </a:r>
            <a:r>
              <a:rPr lang="es-ES" b="0" i="0" u="none" strike="noStrike" dirty="0" err="1">
                <a:solidFill>
                  <a:srgbClr val="000000"/>
                </a:solidFill>
                <a:effectLst/>
              </a:rPr>
              <a:t>eliminate</a:t>
            </a:r>
            <a:r>
              <a:rPr lang="es-ES" b="0" i="0" u="none" strike="noStrike" dirty="0">
                <a:solidFill>
                  <a:srgbClr val="000000"/>
                </a:solidFill>
                <a:effectLst/>
              </a:rPr>
              <a:t> </a:t>
            </a:r>
            <a:r>
              <a:rPr lang="es-ES" b="0" i="0" u="none" strike="noStrike" dirty="0" err="1">
                <a:solidFill>
                  <a:srgbClr val="000000"/>
                </a:solidFill>
                <a:effectLst/>
              </a:rPr>
              <a:t>conflict</a:t>
            </a:r>
            <a:r>
              <a:rPr lang="es-ES" b="0" i="0" u="none" strike="noStrike" dirty="0">
                <a:solidFill>
                  <a:srgbClr val="000000"/>
                </a:solidFill>
                <a:effectLst/>
              </a:rPr>
              <a:t>, </a:t>
            </a:r>
            <a:r>
              <a:rPr lang="es-ES" b="0" i="0" u="none" strike="noStrike" dirty="0" err="1">
                <a:solidFill>
                  <a:srgbClr val="000000"/>
                </a:solidFill>
                <a:effectLst/>
              </a:rPr>
              <a:t>but</a:t>
            </a:r>
            <a:r>
              <a:rPr lang="es-ES" b="0" i="0" u="none" strike="noStrike" dirty="0">
                <a:solidFill>
                  <a:srgbClr val="000000"/>
                </a:solidFill>
                <a:effectLst/>
              </a:rPr>
              <a:t> </a:t>
            </a:r>
            <a:r>
              <a:rPr lang="es-ES" b="0" i="0" u="none" strike="noStrike" dirty="0" err="1">
                <a:solidFill>
                  <a:srgbClr val="000000"/>
                </a:solidFill>
                <a:effectLst/>
              </a:rPr>
              <a:t>to</a:t>
            </a:r>
            <a:r>
              <a:rPr lang="es-ES" b="0" i="0" u="none" strike="noStrike" dirty="0">
                <a:solidFill>
                  <a:srgbClr val="000000"/>
                </a:solidFill>
                <a:effectLst/>
              </a:rPr>
              <a:t> </a:t>
            </a:r>
            <a:r>
              <a:rPr lang="es-ES" b="0" i="0" u="none" strike="noStrike" dirty="0" err="1">
                <a:solidFill>
                  <a:srgbClr val="000000"/>
                </a:solidFill>
                <a:effectLst/>
              </a:rPr>
              <a:t>manage</a:t>
            </a:r>
            <a:r>
              <a:rPr lang="es-ES" b="0" i="0" u="none" strike="noStrike" dirty="0">
                <a:solidFill>
                  <a:srgbClr val="000000"/>
                </a:solidFill>
                <a:effectLst/>
              </a:rPr>
              <a:t> </a:t>
            </a:r>
            <a:r>
              <a:rPr lang="es-ES" b="0" i="0" u="none" strike="noStrike" dirty="0" err="1">
                <a:solidFill>
                  <a:srgbClr val="000000"/>
                </a:solidFill>
                <a:effectLst/>
              </a:rPr>
              <a:t>it</a:t>
            </a:r>
            <a:r>
              <a:rPr lang="es-ES" b="0" i="0" u="none" strike="noStrike" dirty="0">
                <a:solidFill>
                  <a:srgbClr val="000000"/>
                </a:solidFill>
                <a:effectLst/>
              </a:rPr>
              <a:t> </a:t>
            </a:r>
            <a:r>
              <a:rPr lang="es-ES" b="0" i="0" u="none" strike="noStrike" dirty="0" err="1">
                <a:solidFill>
                  <a:srgbClr val="000000"/>
                </a:solidFill>
                <a:effectLst/>
              </a:rPr>
              <a:t>constructively</a:t>
            </a:r>
            <a:r>
              <a:rPr lang="es-ES" b="0" i="0" u="none" strike="noStrike" dirty="0">
                <a:solidFill>
                  <a:srgbClr val="000000"/>
                </a:solidFill>
                <a:effectLst/>
              </a:rPr>
              <a:t>.</a:t>
            </a:r>
          </a:p>
        </p:txBody>
      </p:sp>
      <p:pic>
        <p:nvPicPr>
          <p:cNvPr id="5" name="Imagen 4">
            <a:extLst>
              <a:ext uri="{FF2B5EF4-FFF2-40B4-BE49-F238E27FC236}">
                <a16:creationId xmlns:a16="http://schemas.microsoft.com/office/drawing/2014/main" id="{5CBBE3AF-0524-B7A9-6BA0-CABDF8018F93}"/>
              </a:ext>
            </a:extLst>
          </p:cNvPr>
          <p:cNvPicPr>
            <a:picLocks noChangeAspect="1"/>
          </p:cNvPicPr>
          <p:nvPr/>
        </p:nvPicPr>
        <p:blipFill>
          <a:blip r:embed="rId3"/>
          <a:stretch>
            <a:fillRect/>
          </a:stretch>
        </p:blipFill>
        <p:spPr>
          <a:xfrm>
            <a:off x="6851207" y="1869256"/>
            <a:ext cx="4699000" cy="3467100"/>
          </a:xfrm>
          <a:prstGeom prst="rect">
            <a:avLst/>
          </a:prstGeom>
        </p:spPr>
      </p:pic>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87DFE6FE-4B7C-2CDA-AA35-9BB489975445}"/>
              </a:ext>
            </a:extLst>
          </p:cNvPr>
          <p:cNvSpPr txBox="1">
            <a:spLocks/>
          </p:cNvSpPr>
          <p:nvPr/>
        </p:nvSpPr>
        <p:spPr>
          <a:xfrm>
            <a:off x="3402012" y="164305"/>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CONFLICT RESOLUTION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E938A41E-A615-F395-37DC-381DBA15606E}"/>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2" name="CuadroTexto 21">
            <a:extLst>
              <a:ext uri="{FF2B5EF4-FFF2-40B4-BE49-F238E27FC236}">
                <a16:creationId xmlns:a16="http://schemas.microsoft.com/office/drawing/2014/main" id="{05596F5A-E2C9-5C2E-0857-1D77F5E74757}"/>
              </a:ext>
            </a:extLst>
          </p:cNvPr>
          <p:cNvSpPr txBox="1"/>
          <p:nvPr/>
        </p:nvSpPr>
        <p:spPr>
          <a:xfrm>
            <a:off x="1066006" y="1995871"/>
            <a:ext cx="6172200" cy="2308324"/>
          </a:xfrm>
          <a:prstGeom prst="rect">
            <a:avLst/>
          </a:prstGeom>
          <a:noFill/>
        </p:spPr>
        <p:txBody>
          <a:bodyPr wrap="square">
            <a:spAutoFit/>
          </a:bodyPr>
          <a:lstStyle/>
          <a:p>
            <a:pPr algn="l">
              <a:buNone/>
            </a:pPr>
            <a:r>
              <a:rPr lang="es-ES" b="1" i="0" u="none" strike="noStrike" dirty="0">
                <a:solidFill>
                  <a:srgbClr val="000000"/>
                </a:solidFill>
                <a:effectLst/>
              </a:rPr>
              <a:t>WHY CONFLICT OCCURS</a:t>
            </a:r>
          </a:p>
          <a:p>
            <a:pPr algn="l">
              <a:buNone/>
            </a:pPr>
            <a:endParaRPr lang="es-ES" b="1" i="0" u="none" strike="noStrike" dirty="0">
              <a:solidFill>
                <a:srgbClr val="000000"/>
              </a:solidFill>
              <a:effectLst/>
            </a:endParaRPr>
          </a:p>
          <a:p>
            <a:pPr algn="l">
              <a:buNone/>
            </a:pPr>
            <a:r>
              <a:rPr lang="es-ES" b="0" i="0" u="none" strike="noStrike" dirty="0">
                <a:solidFill>
                  <a:srgbClr val="000000"/>
                </a:solidFill>
                <a:effectLst/>
              </a:rPr>
              <a:t>• </a:t>
            </a:r>
            <a:r>
              <a:rPr lang="es-ES" b="0" i="0" u="none" strike="noStrike" dirty="0" err="1">
                <a:solidFill>
                  <a:srgbClr val="000000"/>
                </a:solidFill>
                <a:effectLst/>
              </a:rPr>
              <a:t>Unmet</a:t>
            </a:r>
            <a:r>
              <a:rPr lang="es-ES" b="0" i="0" u="none" strike="noStrike" dirty="0">
                <a:solidFill>
                  <a:srgbClr val="000000"/>
                </a:solidFill>
                <a:effectLst/>
              </a:rPr>
              <a:t> </a:t>
            </a:r>
            <a:r>
              <a:rPr lang="es-ES" b="0" i="0" u="none" strike="noStrike" dirty="0" err="1">
                <a:solidFill>
                  <a:srgbClr val="000000"/>
                </a:solidFill>
                <a:effectLst/>
              </a:rPr>
              <a:t>needs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Miscommunication</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Differences</a:t>
            </a:r>
            <a:r>
              <a:rPr lang="es-ES" b="0" i="0" u="none" strike="noStrike" dirty="0">
                <a:solidFill>
                  <a:srgbClr val="000000"/>
                </a:solidFill>
                <a:effectLst/>
              </a:rPr>
              <a:t> in </a:t>
            </a:r>
            <a:r>
              <a:rPr lang="es-ES" b="0" i="0" u="none" strike="noStrike" dirty="0" err="1">
                <a:solidFill>
                  <a:srgbClr val="000000"/>
                </a:solidFill>
                <a:effectLst/>
              </a:rPr>
              <a:t>values</a:t>
            </a:r>
            <a:r>
              <a:rPr lang="es-ES" b="0" i="0" u="none" strike="noStrike" dirty="0">
                <a:solidFill>
                  <a:srgbClr val="000000"/>
                </a:solidFill>
                <a:effectLst/>
              </a:rPr>
              <a:t> </a:t>
            </a:r>
            <a:r>
              <a:rPr lang="es-ES" b="0" i="0" u="none" strike="noStrike" dirty="0" err="1">
                <a:solidFill>
                  <a:srgbClr val="000000"/>
                </a:solidFill>
                <a:effectLst/>
              </a:rPr>
              <a:t>or</a:t>
            </a:r>
            <a:r>
              <a:rPr lang="es-ES" b="0" i="0" u="none" strike="noStrike" dirty="0">
                <a:solidFill>
                  <a:srgbClr val="000000"/>
                </a:solidFill>
                <a:effectLst/>
              </a:rPr>
              <a:t> </a:t>
            </a:r>
            <a:r>
              <a:rPr lang="es-ES" b="0" i="0" u="none" strike="noStrike" dirty="0" err="1">
                <a:solidFill>
                  <a:srgbClr val="000000"/>
                </a:solidFill>
                <a:effectLst/>
              </a:rPr>
              <a:t>goals</a:t>
            </a:r>
            <a:br>
              <a:rPr lang="es-ES" b="0" i="0" u="none" strike="noStrike" dirty="0">
                <a:solidFill>
                  <a:srgbClr val="000000"/>
                </a:solidFill>
                <a:effectLst/>
              </a:rPr>
            </a:br>
            <a:r>
              <a:rPr lang="es-ES" b="0" i="0" u="none" strike="noStrike" dirty="0">
                <a:solidFill>
                  <a:srgbClr val="000000"/>
                </a:solidFill>
                <a:effectLst/>
              </a:rPr>
              <a:t>• Stress </a:t>
            </a:r>
            <a:r>
              <a:rPr lang="es-ES" b="0" i="0" u="none" strike="noStrike" dirty="0" err="1">
                <a:solidFill>
                  <a:srgbClr val="000000"/>
                </a:solidFill>
                <a:effectLst/>
              </a:rPr>
              <a:t>or</a:t>
            </a:r>
            <a:r>
              <a:rPr lang="es-ES" b="0" i="0" u="none" strike="noStrike" dirty="0">
                <a:solidFill>
                  <a:srgbClr val="000000"/>
                </a:solidFill>
                <a:effectLst/>
              </a:rPr>
              <a:t> </a:t>
            </a:r>
            <a:r>
              <a:rPr lang="es-ES" b="0" i="0" u="none" strike="noStrike" dirty="0" err="1">
                <a:solidFill>
                  <a:srgbClr val="000000"/>
                </a:solidFill>
                <a:effectLst/>
              </a:rPr>
              <a:t>emotional</a:t>
            </a:r>
            <a:r>
              <a:rPr lang="es-ES" b="0" i="0" u="none" strike="noStrike" dirty="0">
                <a:solidFill>
                  <a:srgbClr val="000000"/>
                </a:solidFill>
                <a:effectLst/>
              </a:rPr>
              <a:t> </a:t>
            </a:r>
            <a:r>
              <a:rPr lang="es-ES" b="0" i="0" u="none" strike="noStrike" dirty="0" err="1">
                <a:solidFill>
                  <a:srgbClr val="000000"/>
                </a:solidFill>
                <a:effectLst/>
              </a:rPr>
              <a:t>overload</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Power</a:t>
            </a:r>
            <a:r>
              <a:rPr lang="es-ES" b="0" i="0" u="none" strike="noStrike" dirty="0">
                <a:solidFill>
                  <a:srgbClr val="000000"/>
                </a:solidFill>
                <a:effectLst/>
              </a:rPr>
              <a:t> </a:t>
            </a:r>
            <a:r>
              <a:rPr lang="es-ES" b="0" i="0" u="none" strike="noStrike" dirty="0" err="1">
                <a:solidFill>
                  <a:srgbClr val="000000"/>
                </a:solidFill>
                <a:effectLst/>
              </a:rPr>
              <a:t>imbalance</a:t>
            </a:r>
            <a:endParaRPr lang="es-ES" b="0" i="0" u="none" strike="noStrike" dirty="0">
              <a:solidFill>
                <a:srgbClr val="000000"/>
              </a:solidFill>
              <a:effectLst/>
            </a:endParaRPr>
          </a:p>
          <a:p>
            <a:pPr algn="l"/>
            <a:r>
              <a:rPr lang="es-ES" b="0" i="0" u="none" strike="noStrike" dirty="0" err="1">
                <a:solidFill>
                  <a:srgbClr val="000000"/>
                </a:solidFill>
                <a:effectLst/>
              </a:rPr>
              <a:t>Understanding</a:t>
            </a:r>
            <a:r>
              <a:rPr lang="es-ES" b="0" i="0" u="none" strike="noStrike" dirty="0">
                <a:solidFill>
                  <a:srgbClr val="000000"/>
                </a:solidFill>
                <a:effectLst/>
              </a:rPr>
              <a:t> </a:t>
            </a:r>
            <a:r>
              <a:rPr lang="es-ES" b="0" i="0" u="none" strike="noStrike" dirty="0" err="1">
                <a:solidFill>
                  <a:srgbClr val="000000"/>
                </a:solidFill>
                <a:effectLst/>
              </a:rPr>
              <a:t>the</a:t>
            </a:r>
            <a:r>
              <a:rPr lang="es-ES" b="0" i="0" u="none" strike="noStrike" dirty="0">
                <a:solidFill>
                  <a:srgbClr val="000000"/>
                </a:solidFill>
                <a:effectLst/>
              </a:rPr>
              <a:t> </a:t>
            </a:r>
            <a:r>
              <a:rPr lang="es-ES" b="0" i="0" u="none" strike="noStrike" dirty="0" err="1">
                <a:solidFill>
                  <a:srgbClr val="000000"/>
                </a:solidFill>
                <a:effectLst/>
              </a:rPr>
              <a:t>root</a:t>
            </a:r>
            <a:r>
              <a:rPr lang="es-ES" b="0" i="0" u="none" strike="noStrike" dirty="0">
                <a:solidFill>
                  <a:srgbClr val="000000"/>
                </a:solidFill>
                <a:effectLst/>
              </a:rPr>
              <a:t> </a:t>
            </a:r>
            <a:r>
              <a:rPr lang="es-ES" b="0" i="0" u="none" strike="noStrike" dirty="0" err="1">
                <a:solidFill>
                  <a:srgbClr val="000000"/>
                </a:solidFill>
                <a:effectLst/>
              </a:rPr>
              <a:t>helps</a:t>
            </a:r>
            <a:r>
              <a:rPr lang="es-ES" b="0" i="0" u="none" strike="noStrike" dirty="0">
                <a:solidFill>
                  <a:srgbClr val="000000"/>
                </a:solidFill>
                <a:effectLst/>
              </a:rPr>
              <a:t> in </a:t>
            </a:r>
            <a:r>
              <a:rPr lang="es-ES" b="0" i="0" u="none" strike="noStrike" dirty="0" err="1">
                <a:solidFill>
                  <a:srgbClr val="000000"/>
                </a:solidFill>
                <a:effectLst/>
              </a:rPr>
              <a:t>resolution</a:t>
            </a:r>
            <a:r>
              <a:rPr lang="es-ES" b="0" i="0" u="none" strike="noStrike" dirty="0">
                <a:solidFill>
                  <a:srgbClr val="000000"/>
                </a:solidFill>
                <a:effectLst/>
              </a:rPr>
              <a:t>.</a:t>
            </a:r>
          </a:p>
        </p:txBody>
      </p:sp>
      <p:pic>
        <p:nvPicPr>
          <p:cNvPr id="4" name="Imagen 3">
            <a:extLst>
              <a:ext uri="{FF2B5EF4-FFF2-40B4-BE49-F238E27FC236}">
                <a16:creationId xmlns:a16="http://schemas.microsoft.com/office/drawing/2014/main" id="{B9FDCD4F-BBB9-E627-67C3-999B2F0205B3}"/>
              </a:ext>
            </a:extLst>
          </p:cNvPr>
          <p:cNvPicPr>
            <a:picLocks noChangeAspect="1"/>
          </p:cNvPicPr>
          <p:nvPr/>
        </p:nvPicPr>
        <p:blipFill>
          <a:blip r:embed="rId3"/>
          <a:stretch>
            <a:fillRect/>
          </a:stretch>
        </p:blipFill>
        <p:spPr>
          <a:xfrm>
            <a:off x="6375400" y="1249621"/>
            <a:ext cx="4699000" cy="4699000"/>
          </a:xfrm>
          <a:prstGeom prst="rect">
            <a:avLst/>
          </a:prstGeom>
        </p:spPr>
      </p:pic>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4B18DB4-14B1-D97F-E758-C976E5C7AB3B}"/>
              </a:ext>
            </a:extLst>
          </p:cNvPr>
          <p:cNvSpPr txBox="1">
            <a:spLocks/>
          </p:cNvSpPr>
          <p:nvPr/>
        </p:nvSpPr>
        <p:spPr>
          <a:xfrm>
            <a:off x="4259179" y="225877"/>
            <a:ext cx="6874465" cy="1674813"/>
          </a:xfrm>
          <a:prstGeom prst="rect">
            <a:avLst/>
          </a:prstGeom>
        </p:spPr>
        <p:txBody>
          <a:bodyP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CONFLICT RESOLUTION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49AB353C-FC82-E298-C69C-BD278D53CC6C}"/>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2" name="CuadroTexto 21">
            <a:extLst>
              <a:ext uri="{FF2B5EF4-FFF2-40B4-BE49-F238E27FC236}">
                <a16:creationId xmlns:a16="http://schemas.microsoft.com/office/drawing/2014/main" id="{A670CC9A-5D7A-5043-09F7-205C2C13684F}"/>
              </a:ext>
            </a:extLst>
          </p:cNvPr>
          <p:cNvSpPr txBox="1"/>
          <p:nvPr/>
        </p:nvSpPr>
        <p:spPr>
          <a:xfrm>
            <a:off x="1058356" y="1900690"/>
            <a:ext cx="6172200" cy="2308324"/>
          </a:xfrm>
          <a:prstGeom prst="rect">
            <a:avLst/>
          </a:prstGeom>
          <a:noFill/>
        </p:spPr>
        <p:txBody>
          <a:bodyPr wrap="square">
            <a:spAutoFit/>
          </a:bodyPr>
          <a:lstStyle/>
          <a:p>
            <a:pPr algn="l">
              <a:buNone/>
            </a:pPr>
            <a:r>
              <a:rPr lang="es-ES" b="1" i="0" u="none" strike="noStrike" dirty="0">
                <a:solidFill>
                  <a:srgbClr val="000000"/>
                </a:solidFill>
                <a:effectLst/>
              </a:rPr>
              <a:t>TYPES OF CONFLICT</a:t>
            </a:r>
          </a:p>
          <a:p>
            <a:pPr algn="l">
              <a:buNone/>
            </a:pPr>
            <a:endParaRPr lang="es-ES" b="1" i="0" u="none" strike="noStrike" dirty="0">
              <a:solidFill>
                <a:srgbClr val="000000"/>
              </a:solidFill>
              <a:effectLst/>
            </a:endParaRPr>
          </a:p>
          <a:p>
            <a:pPr algn="l">
              <a:buNone/>
            </a:pPr>
            <a:r>
              <a:rPr lang="es-ES" b="0" i="0" u="none" strike="noStrike" dirty="0">
                <a:solidFill>
                  <a:srgbClr val="000000"/>
                </a:solidFill>
                <a:effectLst/>
              </a:rPr>
              <a:t>• </a:t>
            </a:r>
            <a:r>
              <a:rPr lang="es-ES" b="1" i="0" u="none" strike="noStrike" dirty="0">
                <a:solidFill>
                  <a:srgbClr val="000000"/>
                </a:solidFill>
                <a:effectLst/>
              </a:rPr>
              <a:t>Interpersonal:</a:t>
            </a:r>
            <a:r>
              <a:rPr lang="es-ES" b="0" i="0" u="none" strike="noStrike" dirty="0">
                <a:solidFill>
                  <a:srgbClr val="000000"/>
                </a:solidFill>
                <a:effectLst/>
              </a:rPr>
              <a:t> </a:t>
            </a:r>
            <a:r>
              <a:rPr lang="es-ES" b="0" i="0" u="none" strike="noStrike" dirty="0" err="1">
                <a:solidFill>
                  <a:srgbClr val="000000"/>
                </a:solidFill>
                <a:effectLst/>
              </a:rPr>
              <a:t>between</a:t>
            </a:r>
            <a:r>
              <a:rPr lang="es-ES" b="0" i="0" u="none" strike="noStrike" dirty="0">
                <a:solidFill>
                  <a:srgbClr val="000000"/>
                </a:solidFill>
                <a:effectLst/>
              </a:rPr>
              <a:t> </a:t>
            </a:r>
            <a:r>
              <a:rPr lang="es-ES" b="0" i="0" u="none" strike="noStrike" dirty="0" err="1">
                <a:solidFill>
                  <a:srgbClr val="000000"/>
                </a:solidFill>
                <a:effectLst/>
              </a:rPr>
              <a:t>individuals</a:t>
            </a:r>
            <a:br>
              <a:rPr lang="es-ES" b="0" i="0" u="none" strike="noStrike" dirty="0">
                <a:solidFill>
                  <a:srgbClr val="000000"/>
                </a:solidFill>
                <a:effectLst/>
              </a:rPr>
            </a:br>
            <a:r>
              <a:rPr lang="es-ES" b="0" i="0" u="none" strike="noStrike" dirty="0">
                <a:solidFill>
                  <a:srgbClr val="000000"/>
                </a:solidFill>
                <a:effectLst/>
              </a:rPr>
              <a:t>• </a:t>
            </a:r>
            <a:r>
              <a:rPr lang="es-ES" b="1" i="0" u="none" strike="noStrike" dirty="0">
                <a:solidFill>
                  <a:srgbClr val="000000"/>
                </a:solidFill>
                <a:effectLst/>
              </a:rPr>
              <a:t>Intrapersonal:</a:t>
            </a:r>
            <a:r>
              <a:rPr lang="es-ES" b="0" i="0" u="none" strike="noStrike" dirty="0">
                <a:solidFill>
                  <a:srgbClr val="000000"/>
                </a:solidFill>
                <a:effectLst/>
              </a:rPr>
              <a:t> </a:t>
            </a:r>
            <a:r>
              <a:rPr lang="es-ES" b="0" i="0" u="none" strike="noStrike" dirty="0" err="1">
                <a:solidFill>
                  <a:srgbClr val="000000"/>
                </a:solidFill>
                <a:effectLst/>
              </a:rPr>
              <a:t>internal</a:t>
            </a:r>
            <a:r>
              <a:rPr lang="es-ES" b="0" i="0" u="none" strike="noStrike" dirty="0">
                <a:solidFill>
                  <a:srgbClr val="000000"/>
                </a:solidFill>
                <a:effectLst/>
              </a:rPr>
              <a:t> </a:t>
            </a:r>
            <a:r>
              <a:rPr lang="es-ES" b="0" i="0" u="none" strike="noStrike" dirty="0" err="1">
                <a:solidFill>
                  <a:srgbClr val="000000"/>
                </a:solidFill>
                <a:effectLst/>
              </a:rPr>
              <a:t>struggles</a:t>
            </a:r>
            <a:br>
              <a:rPr lang="es-ES" b="0" i="0" u="none" strike="noStrike" dirty="0">
                <a:solidFill>
                  <a:srgbClr val="000000"/>
                </a:solidFill>
                <a:effectLst/>
              </a:rPr>
            </a:br>
            <a:r>
              <a:rPr lang="es-ES" b="0" i="0" u="none" strike="noStrike" dirty="0">
                <a:solidFill>
                  <a:srgbClr val="000000"/>
                </a:solidFill>
                <a:effectLst/>
              </a:rPr>
              <a:t>• </a:t>
            </a:r>
            <a:r>
              <a:rPr lang="es-ES" b="1" i="0" u="none" strike="noStrike" dirty="0" err="1">
                <a:solidFill>
                  <a:srgbClr val="000000"/>
                </a:solidFill>
                <a:effectLst/>
              </a:rPr>
              <a:t>Group</a:t>
            </a:r>
            <a:r>
              <a:rPr lang="es-ES" b="1" i="0" u="none" strike="noStrike" dirty="0">
                <a:solidFill>
                  <a:srgbClr val="000000"/>
                </a:solidFill>
                <a:effectLst/>
              </a:rPr>
              <a:t>/</a:t>
            </a:r>
            <a:r>
              <a:rPr lang="es-ES" b="1" i="0" u="none" strike="noStrike" dirty="0" err="1">
                <a:solidFill>
                  <a:srgbClr val="000000"/>
                </a:solidFill>
                <a:effectLst/>
              </a:rPr>
              <a:t>team</a:t>
            </a:r>
            <a:r>
              <a:rPr lang="es-ES" b="1" i="0" u="none" strike="noStrike" dirty="0">
                <a:solidFill>
                  <a:srgbClr val="000000"/>
                </a:solidFill>
                <a:effectLst/>
              </a:rPr>
              <a:t>:</a:t>
            </a:r>
            <a:r>
              <a:rPr lang="es-ES" b="0" i="0" u="none" strike="noStrike" dirty="0">
                <a:solidFill>
                  <a:srgbClr val="000000"/>
                </a:solidFill>
                <a:effectLst/>
              </a:rPr>
              <a:t> </a:t>
            </a:r>
            <a:r>
              <a:rPr lang="es-ES" b="0" i="0" u="none" strike="noStrike" dirty="0" err="1">
                <a:solidFill>
                  <a:srgbClr val="000000"/>
                </a:solidFill>
                <a:effectLst/>
              </a:rPr>
              <a:t>within</a:t>
            </a:r>
            <a:r>
              <a:rPr lang="es-ES" b="0" i="0" u="none" strike="noStrike" dirty="0">
                <a:solidFill>
                  <a:srgbClr val="000000"/>
                </a:solidFill>
                <a:effectLst/>
              </a:rPr>
              <a:t> </a:t>
            </a:r>
            <a:r>
              <a:rPr lang="es-ES" b="0" i="0" u="none" strike="noStrike" dirty="0" err="1">
                <a:solidFill>
                  <a:srgbClr val="000000"/>
                </a:solidFill>
                <a:effectLst/>
              </a:rPr>
              <a:t>or</a:t>
            </a:r>
            <a:r>
              <a:rPr lang="es-ES" b="0" i="0" u="none" strike="noStrike" dirty="0">
                <a:solidFill>
                  <a:srgbClr val="000000"/>
                </a:solidFill>
                <a:effectLst/>
              </a:rPr>
              <a:t> </a:t>
            </a:r>
            <a:r>
              <a:rPr lang="es-ES" b="0" i="0" u="none" strike="noStrike" dirty="0" err="1">
                <a:solidFill>
                  <a:srgbClr val="000000"/>
                </a:solidFill>
                <a:effectLst/>
              </a:rPr>
              <a:t>between</a:t>
            </a:r>
            <a:r>
              <a:rPr lang="es-ES" b="0" i="0" u="none" strike="noStrike" dirty="0">
                <a:solidFill>
                  <a:srgbClr val="000000"/>
                </a:solidFill>
                <a:effectLst/>
              </a:rPr>
              <a:t> </a:t>
            </a:r>
            <a:r>
              <a:rPr lang="es-ES" b="0" i="0" u="none" strike="noStrike" dirty="0" err="1">
                <a:solidFill>
                  <a:srgbClr val="000000"/>
                </a:solidFill>
                <a:effectLst/>
              </a:rPr>
              <a:t>teams</a:t>
            </a:r>
            <a:br>
              <a:rPr lang="es-ES" b="0" i="0" u="none" strike="noStrike" dirty="0">
                <a:solidFill>
                  <a:srgbClr val="000000"/>
                </a:solidFill>
                <a:effectLst/>
              </a:rPr>
            </a:br>
            <a:r>
              <a:rPr lang="es-ES" b="0" i="0" u="none" strike="noStrike" dirty="0">
                <a:solidFill>
                  <a:srgbClr val="000000"/>
                </a:solidFill>
                <a:effectLst/>
              </a:rPr>
              <a:t>• </a:t>
            </a:r>
            <a:r>
              <a:rPr lang="es-ES" b="1" i="0" u="none" strike="noStrike" dirty="0" err="1">
                <a:solidFill>
                  <a:srgbClr val="000000"/>
                </a:solidFill>
                <a:effectLst/>
              </a:rPr>
              <a:t>Organizational</a:t>
            </a:r>
            <a:r>
              <a:rPr lang="es-ES" b="1" i="0" u="none" strike="noStrike" dirty="0">
                <a:solidFill>
                  <a:srgbClr val="000000"/>
                </a:solidFill>
                <a:effectLst/>
              </a:rPr>
              <a:t>:</a:t>
            </a:r>
            <a:r>
              <a:rPr lang="es-ES" b="0" i="0" u="none" strike="noStrike" dirty="0">
                <a:solidFill>
                  <a:srgbClr val="000000"/>
                </a:solidFill>
                <a:effectLst/>
              </a:rPr>
              <a:t> </a:t>
            </a:r>
            <a:r>
              <a:rPr lang="es-ES" b="0" i="0" u="none" strike="noStrike" dirty="0" err="1">
                <a:solidFill>
                  <a:srgbClr val="000000"/>
                </a:solidFill>
                <a:effectLst/>
              </a:rPr>
              <a:t>policy</a:t>
            </a:r>
            <a:r>
              <a:rPr lang="es-ES" b="0" i="0" u="none" strike="noStrike" dirty="0">
                <a:solidFill>
                  <a:srgbClr val="000000"/>
                </a:solidFill>
                <a:effectLst/>
              </a:rPr>
              <a:t>, </a:t>
            </a:r>
            <a:r>
              <a:rPr lang="es-ES" b="0" i="0" u="none" strike="noStrike" dirty="0" err="1">
                <a:solidFill>
                  <a:srgbClr val="000000"/>
                </a:solidFill>
                <a:effectLst/>
              </a:rPr>
              <a:t>structure</a:t>
            </a:r>
            <a:r>
              <a:rPr lang="es-ES" b="0" i="0" u="none" strike="noStrike" dirty="0">
                <a:solidFill>
                  <a:srgbClr val="000000"/>
                </a:solidFill>
                <a:effectLst/>
              </a:rPr>
              <a:t>, culture</a:t>
            </a:r>
          </a:p>
          <a:p>
            <a:pPr algn="l">
              <a:buNone/>
            </a:pPr>
            <a:endParaRPr lang="es-ES" b="0" i="0" u="none" strike="noStrike" dirty="0">
              <a:solidFill>
                <a:srgbClr val="000000"/>
              </a:solidFill>
              <a:effectLst/>
            </a:endParaRPr>
          </a:p>
          <a:p>
            <a:pPr algn="l"/>
            <a:r>
              <a:rPr lang="es-ES" b="0" i="0" u="none" strike="noStrike" dirty="0" err="1">
                <a:solidFill>
                  <a:srgbClr val="000000"/>
                </a:solidFill>
                <a:effectLst/>
              </a:rPr>
              <a:t>Each</a:t>
            </a:r>
            <a:r>
              <a:rPr lang="es-ES" b="0" i="0" u="none" strike="noStrike" dirty="0">
                <a:solidFill>
                  <a:srgbClr val="000000"/>
                </a:solidFill>
                <a:effectLst/>
              </a:rPr>
              <a:t> </a:t>
            </a:r>
            <a:r>
              <a:rPr lang="es-ES" b="0" i="0" u="none" strike="noStrike" dirty="0" err="1">
                <a:solidFill>
                  <a:srgbClr val="000000"/>
                </a:solidFill>
                <a:effectLst/>
              </a:rPr>
              <a:t>requires</a:t>
            </a:r>
            <a:r>
              <a:rPr lang="es-ES" b="0" i="0" u="none" strike="noStrike" dirty="0">
                <a:solidFill>
                  <a:srgbClr val="000000"/>
                </a:solidFill>
                <a:effectLst/>
              </a:rPr>
              <a:t> a </a:t>
            </a:r>
            <a:r>
              <a:rPr lang="es-ES" b="0" i="0" u="none" strike="noStrike" dirty="0" err="1">
                <a:solidFill>
                  <a:srgbClr val="000000"/>
                </a:solidFill>
                <a:effectLst/>
              </a:rPr>
              <a:t>different</a:t>
            </a:r>
            <a:r>
              <a:rPr lang="es-ES" b="0" i="0" u="none" strike="noStrike" dirty="0">
                <a:solidFill>
                  <a:srgbClr val="000000"/>
                </a:solidFill>
                <a:effectLst/>
              </a:rPr>
              <a:t> </a:t>
            </a:r>
            <a:r>
              <a:rPr lang="es-ES" b="0" i="0" u="none" strike="noStrike" dirty="0" err="1">
                <a:solidFill>
                  <a:srgbClr val="000000"/>
                </a:solidFill>
                <a:effectLst/>
              </a:rPr>
              <a:t>approach</a:t>
            </a:r>
            <a:r>
              <a:rPr lang="es-ES" b="0" i="0" u="none" strike="noStrike" dirty="0">
                <a:solidFill>
                  <a:srgbClr val="000000"/>
                </a:solidFill>
                <a:effectLst/>
              </a:rPr>
              <a:t>.</a:t>
            </a:r>
          </a:p>
        </p:txBody>
      </p:sp>
      <p:pic>
        <p:nvPicPr>
          <p:cNvPr id="4098" name="Picture 2" descr="Grupo de personas con problemas de comportamiento.">
            <a:extLst>
              <a:ext uri="{FF2B5EF4-FFF2-40B4-BE49-F238E27FC236}">
                <a16:creationId xmlns:a16="http://schemas.microsoft.com/office/drawing/2014/main" id="{68C49441-B2E4-6352-37D3-7CBC45DC28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45440" y="1503430"/>
            <a:ext cx="6269399" cy="417626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ADDE4B5A-E04B-4F9F-10BD-74831A5762F3}"/>
              </a:ext>
            </a:extLst>
          </p:cNvPr>
          <p:cNvSpPr txBox="1">
            <a:spLocks/>
          </p:cNvSpPr>
          <p:nvPr/>
        </p:nvSpPr>
        <p:spPr>
          <a:xfrm>
            <a:off x="3772398" y="207962"/>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CONFLICT RESOLUTION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E79BFFA4-088A-E852-B8FF-3DA899DEFDE8}"/>
              </a:ext>
            </a:extLst>
          </p:cNvPr>
          <p:cNvPicPr>
            <a:picLocks noChangeAspect="1"/>
          </p:cNvPicPr>
          <p:nvPr/>
        </p:nvPicPr>
        <p:blipFill>
          <a:blip r:embed="rId3"/>
          <a:stretch>
            <a:fillRect/>
          </a:stretch>
        </p:blipFill>
        <p:spPr>
          <a:xfrm>
            <a:off x="-139139" y="-171383"/>
            <a:ext cx="1674813" cy="1674813"/>
          </a:xfrm>
          <a:prstGeom prst="rect">
            <a:avLst/>
          </a:prstGeom>
        </p:spPr>
      </p:pic>
      <p:sp>
        <p:nvSpPr>
          <p:cNvPr id="22" name="CuadroTexto 21">
            <a:extLst>
              <a:ext uri="{FF2B5EF4-FFF2-40B4-BE49-F238E27FC236}">
                <a16:creationId xmlns:a16="http://schemas.microsoft.com/office/drawing/2014/main" id="{C1DFC43F-5C8A-F1E5-72C5-D76313BD54A1}"/>
              </a:ext>
            </a:extLst>
          </p:cNvPr>
          <p:cNvSpPr txBox="1"/>
          <p:nvPr/>
        </p:nvSpPr>
        <p:spPr>
          <a:xfrm>
            <a:off x="1006595" y="1830424"/>
            <a:ext cx="6172200" cy="2585323"/>
          </a:xfrm>
          <a:prstGeom prst="rect">
            <a:avLst/>
          </a:prstGeom>
          <a:noFill/>
        </p:spPr>
        <p:txBody>
          <a:bodyPr wrap="square">
            <a:spAutoFit/>
          </a:bodyPr>
          <a:lstStyle/>
          <a:p>
            <a:pPr algn="l">
              <a:buNone/>
            </a:pPr>
            <a:r>
              <a:rPr lang="es-ES" b="1" i="0" u="none" strike="noStrike" dirty="0">
                <a:solidFill>
                  <a:srgbClr val="000000"/>
                </a:solidFill>
                <a:effectLst/>
              </a:rPr>
              <a:t>COMMON UNHELPFUL PATTERNS</a:t>
            </a:r>
          </a:p>
          <a:p>
            <a:pPr algn="l">
              <a:buNone/>
            </a:pPr>
            <a:endParaRPr lang="es-ES" b="1" i="0" u="none" strike="noStrike" dirty="0">
              <a:solidFill>
                <a:srgbClr val="000000"/>
              </a:solidFill>
              <a:effectLst/>
            </a:endParaRPr>
          </a:p>
          <a:p>
            <a:pPr algn="l">
              <a:buNone/>
            </a:pPr>
            <a:r>
              <a:rPr lang="es-ES" b="0" i="0" u="none" strike="noStrike" dirty="0">
                <a:solidFill>
                  <a:srgbClr val="000000"/>
                </a:solidFill>
                <a:effectLst/>
              </a:rPr>
              <a:t>🚫 </a:t>
            </a:r>
            <a:r>
              <a:rPr lang="es-ES" b="0" i="0" u="none" strike="noStrike" dirty="0" err="1">
                <a:solidFill>
                  <a:srgbClr val="000000"/>
                </a:solidFill>
                <a:effectLst/>
              </a:rPr>
              <a:t>Blaming</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Interrupting</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Avoiding</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Defensiveness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Escalating</a:t>
            </a:r>
            <a:r>
              <a:rPr lang="es-ES" b="0" i="0" u="none" strike="noStrike" dirty="0">
                <a:solidFill>
                  <a:srgbClr val="000000"/>
                </a:solidFill>
                <a:effectLst/>
              </a:rPr>
              <a:t> </a:t>
            </a:r>
            <a:r>
              <a:rPr lang="es-ES" b="0" i="0" u="none" strike="noStrike" dirty="0" err="1">
                <a:solidFill>
                  <a:srgbClr val="000000"/>
                </a:solidFill>
                <a:effectLst/>
              </a:rPr>
              <a:t>tone</a:t>
            </a:r>
            <a:endParaRPr lang="es-ES" b="0" i="0" u="none" strike="noStrike" dirty="0">
              <a:solidFill>
                <a:srgbClr val="000000"/>
              </a:solidFill>
              <a:effectLst/>
            </a:endParaRPr>
          </a:p>
          <a:p>
            <a:pPr algn="l">
              <a:buNone/>
            </a:pPr>
            <a:endParaRPr lang="es-ES" b="0" i="0" u="none" strike="noStrike" dirty="0">
              <a:solidFill>
                <a:srgbClr val="000000"/>
              </a:solidFill>
              <a:effectLst/>
            </a:endParaRPr>
          </a:p>
          <a:p>
            <a:pPr algn="l"/>
            <a:r>
              <a:rPr lang="es-ES" b="0" i="0" u="none" strike="noStrike" dirty="0" err="1">
                <a:solidFill>
                  <a:srgbClr val="000000"/>
                </a:solidFill>
                <a:effectLst/>
              </a:rPr>
              <a:t>Recognizing</a:t>
            </a:r>
            <a:r>
              <a:rPr lang="es-ES" b="0" i="0" u="none" strike="noStrike" dirty="0">
                <a:solidFill>
                  <a:srgbClr val="000000"/>
                </a:solidFill>
                <a:effectLst/>
              </a:rPr>
              <a:t> </a:t>
            </a:r>
            <a:r>
              <a:rPr lang="es-ES" b="0" i="0" u="none" strike="noStrike" dirty="0" err="1">
                <a:solidFill>
                  <a:srgbClr val="000000"/>
                </a:solidFill>
                <a:effectLst/>
              </a:rPr>
              <a:t>these</a:t>
            </a:r>
            <a:r>
              <a:rPr lang="es-ES" b="0" i="0" u="none" strike="noStrike" dirty="0">
                <a:solidFill>
                  <a:srgbClr val="000000"/>
                </a:solidFill>
                <a:effectLst/>
              </a:rPr>
              <a:t> </a:t>
            </a:r>
            <a:r>
              <a:rPr lang="es-ES" b="0" i="0" u="none" strike="noStrike" dirty="0" err="1">
                <a:solidFill>
                  <a:srgbClr val="000000"/>
                </a:solidFill>
                <a:effectLst/>
              </a:rPr>
              <a:t>patterns</a:t>
            </a:r>
            <a:r>
              <a:rPr lang="es-ES" b="0" i="0" u="none" strike="noStrike" dirty="0">
                <a:solidFill>
                  <a:srgbClr val="000000"/>
                </a:solidFill>
                <a:effectLst/>
              </a:rPr>
              <a:t> </a:t>
            </a:r>
            <a:r>
              <a:rPr lang="es-ES" b="0" i="0" u="none" strike="noStrike" dirty="0" err="1">
                <a:solidFill>
                  <a:srgbClr val="000000"/>
                </a:solidFill>
                <a:effectLst/>
              </a:rPr>
              <a:t>is</a:t>
            </a:r>
            <a:r>
              <a:rPr lang="es-ES" b="0" i="0" u="none" strike="noStrike" dirty="0">
                <a:solidFill>
                  <a:srgbClr val="000000"/>
                </a:solidFill>
                <a:effectLst/>
              </a:rPr>
              <a:t> </a:t>
            </a:r>
            <a:r>
              <a:rPr lang="es-ES" b="0" i="0" u="none" strike="noStrike" dirty="0" err="1">
                <a:solidFill>
                  <a:srgbClr val="000000"/>
                </a:solidFill>
                <a:effectLst/>
              </a:rPr>
              <a:t>the</a:t>
            </a:r>
            <a:r>
              <a:rPr lang="es-ES" b="0" i="0" u="none" strike="noStrike" dirty="0">
                <a:solidFill>
                  <a:srgbClr val="000000"/>
                </a:solidFill>
                <a:effectLst/>
              </a:rPr>
              <a:t> </a:t>
            </a:r>
            <a:r>
              <a:rPr lang="es-ES" b="0" i="0" u="none" strike="noStrike" dirty="0" err="1">
                <a:solidFill>
                  <a:srgbClr val="000000"/>
                </a:solidFill>
                <a:effectLst/>
              </a:rPr>
              <a:t>first</a:t>
            </a:r>
            <a:r>
              <a:rPr lang="es-ES" b="0" i="0" u="none" strike="noStrike" dirty="0">
                <a:solidFill>
                  <a:srgbClr val="000000"/>
                </a:solidFill>
                <a:effectLst/>
              </a:rPr>
              <a:t> step </a:t>
            </a:r>
            <a:r>
              <a:rPr lang="es-ES" b="0" i="0" u="none" strike="noStrike" dirty="0" err="1">
                <a:solidFill>
                  <a:srgbClr val="000000"/>
                </a:solidFill>
                <a:effectLst/>
              </a:rPr>
              <a:t>to</a:t>
            </a:r>
            <a:r>
              <a:rPr lang="es-ES" b="0" i="0" u="none" strike="noStrike" dirty="0">
                <a:solidFill>
                  <a:srgbClr val="000000"/>
                </a:solidFill>
                <a:effectLst/>
              </a:rPr>
              <a:t> </a:t>
            </a:r>
            <a:r>
              <a:rPr lang="es-ES" b="0" i="0" u="none" strike="noStrike" dirty="0" err="1">
                <a:solidFill>
                  <a:srgbClr val="000000"/>
                </a:solidFill>
                <a:effectLst/>
              </a:rPr>
              <a:t>changing</a:t>
            </a:r>
            <a:r>
              <a:rPr lang="es-ES" b="0" i="0" u="none" strike="noStrike" dirty="0">
                <a:solidFill>
                  <a:srgbClr val="000000"/>
                </a:solidFill>
                <a:effectLst/>
              </a:rPr>
              <a:t> </a:t>
            </a:r>
            <a:r>
              <a:rPr lang="es-ES" b="0" i="0" u="none" strike="noStrike" dirty="0" err="1">
                <a:solidFill>
                  <a:srgbClr val="000000"/>
                </a:solidFill>
                <a:effectLst/>
              </a:rPr>
              <a:t>them</a:t>
            </a:r>
            <a:r>
              <a:rPr lang="es-ES" b="0" i="0" u="none" strike="noStrike" dirty="0">
                <a:solidFill>
                  <a:srgbClr val="000000"/>
                </a:solidFill>
                <a:effectLst/>
              </a:rPr>
              <a:t>.</a:t>
            </a:r>
          </a:p>
        </p:txBody>
      </p:sp>
      <p:pic>
        <p:nvPicPr>
          <p:cNvPr id="5122" name="Picture 2" descr="Ilustración del concepto de entrenamiento">
            <a:extLst>
              <a:ext uri="{FF2B5EF4-FFF2-40B4-BE49-F238E27FC236}">
                <a16:creationId xmlns:a16="http://schemas.microsoft.com/office/drawing/2014/main" id="{32DFA1DD-0863-E384-15C8-DCDC30A937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0143" y="1503430"/>
            <a:ext cx="5211857" cy="347179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553C9DB-9065-5B9D-B2F2-7333D9D909CF}"/>
              </a:ext>
            </a:extLst>
          </p:cNvPr>
          <p:cNvSpPr txBox="1">
            <a:spLocks/>
          </p:cNvSpPr>
          <p:nvPr/>
        </p:nvSpPr>
        <p:spPr>
          <a:xfrm>
            <a:off x="3579813" y="296862"/>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CONFLICT RESOLUTION</a:t>
            </a:r>
            <a:br>
              <a:rPr lang="en-US" sz="4267" dirty="0">
                <a:solidFill>
                  <a:prstClr val="white"/>
                </a:solidFill>
              </a:rPr>
            </a:br>
            <a:endParaRPr lang="en-US" sz="4267" dirty="0">
              <a:solidFill>
                <a:prstClr val="white"/>
              </a:solidFill>
            </a:endParaRPr>
          </a:p>
        </p:txBody>
      </p:sp>
      <p:pic>
        <p:nvPicPr>
          <p:cNvPr id="4" name="Imagen 3" descr="Logotipo&#10;&#10;El contenido generado por IA puede ser incorrecto.">
            <a:extLst>
              <a:ext uri="{FF2B5EF4-FFF2-40B4-BE49-F238E27FC236}">
                <a16:creationId xmlns:a16="http://schemas.microsoft.com/office/drawing/2014/main" id="{402C0B7F-9EF9-CAA8-51F5-DE9193756D3C}"/>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2" name="CuadroTexto 21">
            <a:extLst>
              <a:ext uri="{FF2B5EF4-FFF2-40B4-BE49-F238E27FC236}">
                <a16:creationId xmlns:a16="http://schemas.microsoft.com/office/drawing/2014/main" id="{87764223-1000-FD0A-495B-80E42A7C519B}"/>
              </a:ext>
            </a:extLst>
          </p:cNvPr>
          <p:cNvSpPr txBox="1"/>
          <p:nvPr/>
        </p:nvSpPr>
        <p:spPr>
          <a:xfrm>
            <a:off x="939800" y="1971675"/>
            <a:ext cx="6172200" cy="1477328"/>
          </a:xfrm>
          <a:prstGeom prst="rect">
            <a:avLst/>
          </a:prstGeom>
          <a:noFill/>
        </p:spPr>
        <p:txBody>
          <a:bodyPr wrap="square">
            <a:spAutoFit/>
          </a:bodyPr>
          <a:lstStyle/>
          <a:p>
            <a:pPr algn="l">
              <a:buNone/>
            </a:pPr>
            <a:r>
              <a:rPr lang="es-ES" b="1" i="0" u="none" strike="noStrike" dirty="0">
                <a:solidFill>
                  <a:srgbClr val="000000"/>
                </a:solidFill>
                <a:effectLst/>
              </a:rPr>
              <a:t>RESPONDING VS REACTING</a:t>
            </a:r>
          </a:p>
          <a:p>
            <a:pPr algn="l">
              <a:buNone/>
            </a:pPr>
            <a:endParaRPr lang="es-ES" b="1" i="0" u="none" strike="noStrike" dirty="0">
              <a:solidFill>
                <a:srgbClr val="000000"/>
              </a:solidFill>
              <a:effectLst/>
            </a:endParaRPr>
          </a:p>
          <a:p>
            <a:pPr algn="l">
              <a:buNone/>
            </a:pPr>
            <a:r>
              <a:rPr lang="es-ES" b="0" i="0" u="none" strike="noStrike" dirty="0" err="1">
                <a:solidFill>
                  <a:srgbClr val="000000"/>
                </a:solidFill>
                <a:effectLst/>
              </a:rPr>
              <a:t>Reactions</a:t>
            </a:r>
            <a:r>
              <a:rPr lang="es-ES" b="0" i="0" u="none" strike="noStrike" dirty="0">
                <a:solidFill>
                  <a:srgbClr val="000000"/>
                </a:solidFill>
                <a:effectLst/>
              </a:rPr>
              <a:t> are </a:t>
            </a:r>
            <a:r>
              <a:rPr lang="es-ES" b="0" i="0" u="none" strike="noStrike" dirty="0" err="1">
                <a:solidFill>
                  <a:srgbClr val="000000"/>
                </a:solidFill>
                <a:effectLst/>
              </a:rPr>
              <a:t>fast</a:t>
            </a:r>
            <a:r>
              <a:rPr lang="es-ES" b="0" i="0" u="none" strike="noStrike" dirty="0">
                <a:solidFill>
                  <a:srgbClr val="000000"/>
                </a:solidFill>
                <a:effectLst/>
              </a:rPr>
              <a:t>, </a:t>
            </a:r>
            <a:r>
              <a:rPr lang="es-ES" b="0" i="0" u="none" strike="noStrike" dirty="0" err="1">
                <a:solidFill>
                  <a:srgbClr val="000000"/>
                </a:solidFill>
                <a:effectLst/>
              </a:rPr>
              <a:t>emotional</a:t>
            </a:r>
            <a:r>
              <a:rPr lang="es-ES" b="0" i="0" u="none" strike="noStrike" dirty="0">
                <a:solidFill>
                  <a:srgbClr val="000000"/>
                </a:solidFill>
                <a:effectLst/>
              </a:rPr>
              <a:t>, and </a:t>
            </a:r>
            <a:r>
              <a:rPr lang="es-ES" b="0" i="0" u="none" strike="noStrike" dirty="0" err="1">
                <a:solidFill>
                  <a:srgbClr val="000000"/>
                </a:solidFill>
                <a:effectLst/>
              </a:rPr>
              <a:t>often</a:t>
            </a:r>
            <a:r>
              <a:rPr lang="es-ES" b="0" i="0" u="none" strike="noStrike" dirty="0">
                <a:solidFill>
                  <a:srgbClr val="000000"/>
                </a:solidFill>
                <a:effectLst/>
              </a:rPr>
              <a:t> </a:t>
            </a:r>
            <a:r>
              <a:rPr lang="es-ES" b="0" i="0" u="none" strike="noStrike" dirty="0" err="1">
                <a:solidFill>
                  <a:srgbClr val="000000"/>
                </a:solidFill>
                <a:effectLst/>
              </a:rPr>
              <a:t>unconscious</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Responses are </a:t>
            </a:r>
            <a:r>
              <a:rPr lang="es-ES" b="0" i="0" u="none" strike="noStrike" dirty="0" err="1">
                <a:solidFill>
                  <a:srgbClr val="000000"/>
                </a:solidFill>
                <a:effectLst/>
              </a:rPr>
              <a:t>intentional</a:t>
            </a:r>
            <a:r>
              <a:rPr lang="es-ES" b="0" i="0" u="none" strike="noStrike" dirty="0">
                <a:solidFill>
                  <a:srgbClr val="000000"/>
                </a:solidFill>
                <a:effectLst/>
              </a:rPr>
              <a:t>, </a:t>
            </a:r>
            <a:r>
              <a:rPr lang="es-ES" b="0" i="0" u="none" strike="noStrike" dirty="0" err="1">
                <a:solidFill>
                  <a:srgbClr val="000000"/>
                </a:solidFill>
                <a:effectLst/>
              </a:rPr>
              <a:t>thoughtful</a:t>
            </a:r>
            <a:r>
              <a:rPr lang="es-ES" b="0" i="0" u="none" strike="noStrike" dirty="0">
                <a:solidFill>
                  <a:srgbClr val="000000"/>
                </a:solidFill>
                <a:effectLst/>
              </a:rPr>
              <a:t>, and </a:t>
            </a:r>
            <a:r>
              <a:rPr lang="es-ES" b="0" i="0" u="none" strike="noStrike" dirty="0" err="1">
                <a:solidFill>
                  <a:srgbClr val="000000"/>
                </a:solidFill>
                <a:effectLst/>
              </a:rPr>
              <a:t>grounded</a:t>
            </a:r>
            <a:r>
              <a:rPr lang="es-ES" b="0" i="0" u="none" strike="noStrike" dirty="0">
                <a:solidFill>
                  <a:srgbClr val="000000"/>
                </a:solidFill>
                <a:effectLst/>
              </a:rPr>
              <a:t>.</a:t>
            </a:r>
          </a:p>
          <a:p>
            <a:pPr algn="l"/>
            <a:r>
              <a:rPr lang="es-ES" b="0" i="0" u="none" strike="noStrike" dirty="0" err="1">
                <a:solidFill>
                  <a:srgbClr val="000000"/>
                </a:solidFill>
                <a:effectLst/>
              </a:rPr>
              <a:t>Pausing</a:t>
            </a:r>
            <a:r>
              <a:rPr lang="es-ES" b="0" i="0" u="none" strike="noStrike" dirty="0">
                <a:solidFill>
                  <a:srgbClr val="000000"/>
                </a:solidFill>
                <a:effectLst/>
              </a:rPr>
              <a:t> </a:t>
            </a:r>
            <a:r>
              <a:rPr lang="es-ES" b="0" i="0" u="none" strike="noStrike" dirty="0" err="1">
                <a:solidFill>
                  <a:srgbClr val="000000"/>
                </a:solidFill>
                <a:effectLst/>
              </a:rPr>
              <a:t>creates</a:t>
            </a:r>
            <a:r>
              <a:rPr lang="es-ES" b="0" i="0" u="none" strike="noStrike" dirty="0">
                <a:solidFill>
                  <a:srgbClr val="000000"/>
                </a:solidFill>
                <a:effectLst/>
              </a:rPr>
              <a:t> </a:t>
            </a:r>
            <a:r>
              <a:rPr lang="es-ES" b="0" i="0" u="none" strike="noStrike" dirty="0" err="1">
                <a:solidFill>
                  <a:srgbClr val="000000"/>
                </a:solidFill>
                <a:effectLst/>
              </a:rPr>
              <a:t>space</a:t>
            </a:r>
            <a:r>
              <a:rPr lang="es-ES" b="0" i="0" u="none" strike="noStrike" dirty="0">
                <a:solidFill>
                  <a:srgbClr val="000000"/>
                </a:solidFill>
                <a:effectLst/>
              </a:rPr>
              <a:t> </a:t>
            </a:r>
            <a:r>
              <a:rPr lang="es-ES" b="0" i="0" u="none" strike="noStrike" dirty="0" err="1">
                <a:solidFill>
                  <a:srgbClr val="000000"/>
                </a:solidFill>
                <a:effectLst/>
              </a:rPr>
              <a:t>for</a:t>
            </a:r>
            <a:r>
              <a:rPr lang="es-ES" b="0" i="0" u="none" strike="noStrike" dirty="0">
                <a:solidFill>
                  <a:srgbClr val="000000"/>
                </a:solidFill>
                <a:effectLst/>
              </a:rPr>
              <a:t> </a:t>
            </a:r>
            <a:r>
              <a:rPr lang="es-ES" b="0" i="0" u="none" strike="noStrike" dirty="0" err="1">
                <a:solidFill>
                  <a:srgbClr val="000000"/>
                </a:solidFill>
                <a:effectLst/>
              </a:rPr>
              <a:t>resolution</a:t>
            </a:r>
            <a:r>
              <a:rPr lang="es-ES" b="0" i="0" u="none" strike="noStrike" dirty="0">
                <a:solidFill>
                  <a:srgbClr val="000000"/>
                </a:solidFill>
                <a:effectLst/>
              </a:rPr>
              <a:t>.</a:t>
            </a:r>
          </a:p>
        </p:txBody>
      </p:sp>
      <p:pic>
        <p:nvPicPr>
          <p:cNvPr id="6146" name="Picture 2" descr="Gente hablando ilustración del concepto">
            <a:extLst>
              <a:ext uri="{FF2B5EF4-FFF2-40B4-BE49-F238E27FC236}">
                <a16:creationId xmlns:a16="http://schemas.microsoft.com/office/drawing/2014/main" id="{D7BD8798-484D-E2CB-04D0-E64C054C7A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3338" y="1510998"/>
            <a:ext cx="5818662" cy="38760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17174C6E-9A9F-4B4C-F3EB-E67835895EDE}"/>
              </a:ext>
            </a:extLst>
          </p:cNvPr>
          <p:cNvSpPr txBox="1">
            <a:spLocks/>
          </p:cNvSpPr>
          <p:nvPr/>
        </p:nvSpPr>
        <p:spPr>
          <a:xfrm>
            <a:off x="3516390" y="215862"/>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CONFLICT RESOLUTION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3CEE7F08-FCF2-A302-9BC6-DBC41DC1370C}"/>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2" name="CuadroTexto 21">
            <a:extLst>
              <a:ext uri="{FF2B5EF4-FFF2-40B4-BE49-F238E27FC236}">
                <a16:creationId xmlns:a16="http://schemas.microsoft.com/office/drawing/2014/main" id="{ACA6FE40-F315-D17F-5DFC-D7D60BD43C2D}"/>
              </a:ext>
            </a:extLst>
          </p:cNvPr>
          <p:cNvSpPr txBox="1"/>
          <p:nvPr/>
        </p:nvSpPr>
        <p:spPr>
          <a:xfrm>
            <a:off x="698267" y="1890675"/>
            <a:ext cx="6172200" cy="2031325"/>
          </a:xfrm>
          <a:prstGeom prst="rect">
            <a:avLst/>
          </a:prstGeom>
          <a:noFill/>
        </p:spPr>
        <p:txBody>
          <a:bodyPr wrap="square">
            <a:spAutoFit/>
          </a:bodyPr>
          <a:lstStyle/>
          <a:p>
            <a:pPr algn="l">
              <a:buNone/>
            </a:pPr>
            <a:r>
              <a:rPr lang="es-ES" b="1" i="0" u="none" strike="noStrike" dirty="0">
                <a:solidFill>
                  <a:srgbClr val="000000"/>
                </a:solidFill>
                <a:effectLst/>
              </a:rPr>
              <a:t>EMPATHY IN CONFLICT</a:t>
            </a:r>
          </a:p>
          <a:p>
            <a:pPr algn="l">
              <a:buNone/>
            </a:pPr>
            <a:endParaRPr lang="es-ES" b="1" i="0" u="none" strike="noStrike" dirty="0">
              <a:solidFill>
                <a:srgbClr val="000000"/>
              </a:solidFill>
              <a:effectLst/>
            </a:endParaRPr>
          </a:p>
          <a:p>
            <a:pPr algn="l">
              <a:buNone/>
            </a:pPr>
            <a:r>
              <a:rPr lang="es-ES" b="0" i="0" u="none" strike="noStrike" dirty="0">
                <a:solidFill>
                  <a:srgbClr val="000000"/>
                </a:solidFill>
                <a:effectLst/>
              </a:rPr>
              <a:t>Try </a:t>
            </a:r>
            <a:r>
              <a:rPr lang="es-ES" b="0" i="0" u="none" strike="noStrike" dirty="0" err="1">
                <a:solidFill>
                  <a:srgbClr val="000000"/>
                </a:solidFill>
                <a:effectLst/>
              </a:rPr>
              <a:t>to</a:t>
            </a:r>
            <a:r>
              <a:rPr lang="es-ES" b="0" i="0" u="none" strike="noStrike" dirty="0">
                <a:solidFill>
                  <a:srgbClr val="000000"/>
                </a:solidFill>
                <a:effectLst/>
              </a:rPr>
              <a:t> </a:t>
            </a:r>
            <a:r>
              <a:rPr lang="es-ES" b="0" i="0" u="none" strike="noStrike" dirty="0" err="1">
                <a:solidFill>
                  <a:srgbClr val="000000"/>
                </a:solidFill>
                <a:effectLst/>
              </a:rPr>
              <a:t>ask</a:t>
            </a:r>
            <a:r>
              <a:rPr lang="es-ES" b="0" i="0" u="none" strike="noStrike" dirty="0">
                <a:solidFill>
                  <a:srgbClr val="000000"/>
                </a:solidFill>
                <a:effectLst/>
              </a:rPr>
              <a:t> </a:t>
            </a:r>
            <a:r>
              <a:rPr lang="es-ES" b="0" i="0" u="none" strike="noStrike" dirty="0" err="1">
                <a:solidFill>
                  <a:srgbClr val="000000"/>
                </a:solidFill>
                <a:effectLst/>
              </a:rPr>
              <a:t>yourself</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What</a:t>
            </a:r>
            <a:r>
              <a:rPr lang="es-ES" b="0" i="0" u="none" strike="noStrike" dirty="0">
                <a:solidFill>
                  <a:srgbClr val="000000"/>
                </a:solidFill>
                <a:effectLst/>
              </a:rPr>
              <a:t> </a:t>
            </a:r>
            <a:r>
              <a:rPr lang="es-ES" b="0" i="0" u="none" strike="noStrike" dirty="0" err="1">
                <a:solidFill>
                  <a:srgbClr val="000000"/>
                </a:solidFill>
                <a:effectLst/>
              </a:rPr>
              <a:t>might</a:t>
            </a:r>
            <a:r>
              <a:rPr lang="es-ES" b="0" i="0" u="none" strike="noStrike" dirty="0">
                <a:solidFill>
                  <a:srgbClr val="000000"/>
                </a:solidFill>
                <a:effectLst/>
              </a:rPr>
              <a:t> </a:t>
            </a:r>
            <a:r>
              <a:rPr lang="es-ES" b="0" i="0" u="none" strike="noStrike" dirty="0" err="1">
                <a:solidFill>
                  <a:srgbClr val="000000"/>
                </a:solidFill>
                <a:effectLst/>
              </a:rPr>
              <a:t>they</a:t>
            </a:r>
            <a:r>
              <a:rPr lang="es-ES" b="0" i="0" u="none" strike="noStrike" dirty="0">
                <a:solidFill>
                  <a:srgbClr val="000000"/>
                </a:solidFill>
                <a:effectLst/>
              </a:rPr>
              <a:t> be </a:t>
            </a:r>
            <a:r>
              <a:rPr lang="es-ES" b="0" i="0" u="none" strike="noStrike" dirty="0" err="1">
                <a:solidFill>
                  <a:srgbClr val="000000"/>
                </a:solidFill>
                <a:effectLst/>
              </a:rPr>
              <a:t>feeling</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What</a:t>
            </a:r>
            <a:r>
              <a:rPr lang="es-ES" b="0" i="0" u="none" strike="noStrike" dirty="0">
                <a:solidFill>
                  <a:srgbClr val="000000"/>
                </a:solidFill>
                <a:effectLst/>
              </a:rPr>
              <a:t> </a:t>
            </a:r>
            <a:r>
              <a:rPr lang="es-ES" b="0" i="0" u="none" strike="noStrike" dirty="0" err="1">
                <a:solidFill>
                  <a:srgbClr val="000000"/>
                </a:solidFill>
                <a:effectLst/>
              </a:rPr>
              <a:t>need</a:t>
            </a:r>
            <a:r>
              <a:rPr lang="es-ES" b="0" i="0" u="none" strike="noStrike" dirty="0">
                <a:solidFill>
                  <a:srgbClr val="000000"/>
                </a:solidFill>
                <a:effectLst/>
              </a:rPr>
              <a:t> </a:t>
            </a:r>
            <a:r>
              <a:rPr lang="es-ES" b="0" i="0" u="none" strike="noStrike" dirty="0" err="1">
                <a:solidFill>
                  <a:srgbClr val="000000"/>
                </a:solidFill>
                <a:effectLst/>
              </a:rPr>
              <a:t>is</a:t>
            </a:r>
            <a:r>
              <a:rPr lang="es-ES" b="0" i="0" u="none" strike="noStrike" dirty="0">
                <a:solidFill>
                  <a:srgbClr val="000000"/>
                </a:solidFill>
                <a:effectLst/>
              </a:rPr>
              <a:t> </a:t>
            </a:r>
            <a:r>
              <a:rPr lang="es-ES" b="0" i="0" u="none" strike="noStrike" dirty="0" err="1">
                <a:solidFill>
                  <a:srgbClr val="000000"/>
                </a:solidFill>
                <a:effectLst/>
              </a:rPr>
              <a:t>not</a:t>
            </a:r>
            <a:r>
              <a:rPr lang="es-ES" b="0" i="0" u="none" strike="noStrike" dirty="0">
                <a:solidFill>
                  <a:srgbClr val="000000"/>
                </a:solidFill>
                <a:effectLst/>
              </a:rPr>
              <a:t> </a:t>
            </a:r>
            <a:r>
              <a:rPr lang="es-ES" b="0" i="0" u="none" strike="noStrike" dirty="0" err="1">
                <a:solidFill>
                  <a:srgbClr val="000000"/>
                </a:solidFill>
                <a:effectLst/>
              </a:rPr>
              <a:t>being</a:t>
            </a:r>
            <a:r>
              <a:rPr lang="es-ES" b="0" i="0" u="none" strike="noStrike" dirty="0">
                <a:solidFill>
                  <a:srgbClr val="000000"/>
                </a:solidFill>
                <a:effectLst/>
              </a:rPr>
              <a:t> </a:t>
            </a:r>
            <a:r>
              <a:rPr lang="es-ES" b="0" i="0" u="none" strike="noStrike" dirty="0" err="1">
                <a:solidFill>
                  <a:srgbClr val="000000"/>
                </a:solidFill>
                <a:effectLst/>
              </a:rPr>
              <a:t>met</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How</a:t>
            </a:r>
            <a:r>
              <a:rPr lang="es-ES" b="0" i="0" u="none" strike="noStrike" dirty="0">
                <a:solidFill>
                  <a:srgbClr val="000000"/>
                </a:solidFill>
                <a:effectLst/>
              </a:rPr>
              <a:t> </a:t>
            </a:r>
            <a:r>
              <a:rPr lang="es-ES" b="0" i="0" u="none" strike="noStrike" dirty="0" err="1">
                <a:solidFill>
                  <a:srgbClr val="000000"/>
                </a:solidFill>
                <a:effectLst/>
              </a:rPr>
              <a:t>would</a:t>
            </a:r>
            <a:r>
              <a:rPr lang="es-ES" b="0" i="0" u="none" strike="noStrike" dirty="0">
                <a:solidFill>
                  <a:srgbClr val="000000"/>
                </a:solidFill>
                <a:effectLst/>
              </a:rPr>
              <a:t> I </a:t>
            </a:r>
            <a:r>
              <a:rPr lang="es-ES" b="0" i="0" u="none" strike="noStrike" dirty="0" err="1">
                <a:solidFill>
                  <a:srgbClr val="000000"/>
                </a:solidFill>
                <a:effectLst/>
              </a:rPr>
              <a:t>want</a:t>
            </a:r>
            <a:r>
              <a:rPr lang="es-ES" b="0" i="0" u="none" strike="noStrike" dirty="0">
                <a:solidFill>
                  <a:srgbClr val="000000"/>
                </a:solidFill>
                <a:effectLst/>
              </a:rPr>
              <a:t> </a:t>
            </a:r>
            <a:r>
              <a:rPr lang="es-ES" b="0" i="0" u="none" strike="noStrike" dirty="0" err="1">
                <a:solidFill>
                  <a:srgbClr val="000000"/>
                </a:solidFill>
                <a:effectLst/>
              </a:rPr>
              <a:t>to</a:t>
            </a:r>
            <a:r>
              <a:rPr lang="es-ES" b="0" i="0" u="none" strike="noStrike" dirty="0">
                <a:solidFill>
                  <a:srgbClr val="000000"/>
                </a:solidFill>
                <a:effectLst/>
              </a:rPr>
              <a:t> be </a:t>
            </a:r>
            <a:r>
              <a:rPr lang="es-ES" b="0" i="0" u="none" strike="noStrike" dirty="0" err="1">
                <a:solidFill>
                  <a:srgbClr val="000000"/>
                </a:solidFill>
                <a:effectLst/>
              </a:rPr>
              <a:t>approached</a:t>
            </a:r>
            <a:r>
              <a:rPr lang="es-ES" b="0" i="0" u="none" strike="noStrike" dirty="0">
                <a:solidFill>
                  <a:srgbClr val="000000"/>
                </a:solidFill>
                <a:effectLst/>
              </a:rPr>
              <a:t> </a:t>
            </a:r>
            <a:r>
              <a:rPr lang="es-ES" b="0" i="0" u="none" strike="noStrike" dirty="0" err="1">
                <a:solidFill>
                  <a:srgbClr val="000000"/>
                </a:solidFill>
                <a:effectLst/>
              </a:rPr>
              <a:t>if</a:t>
            </a:r>
            <a:r>
              <a:rPr lang="es-ES" b="0" i="0" u="none" strike="noStrike" dirty="0">
                <a:solidFill>
                  <a:srgbClr val="000000"/>
                </a:solidFill>
                <a:effectLst/>
              </a:rPr>
              <a:t> I </a:t>
            </a:r>
            <a:r>
              <a:rPr lang="es-ES" b="0" i="0" u="none" strike="noStrike" dirty="0" err="1">
                <a:solidFill>
                  <a:srgbClr val="000000"/>
                </a:solidFill>
                <a:effectLst/>
              </a:rPr>
              <a:t>were</a:t>
            </a:r>
            <a:r>
              <a:rPr lang="es-ES" b="0" i="0" u="none" strike="noStrike" dirty="0">
                <a:solidFill>
                  <a:srgbClr val="000000"/>
                </a:solidFill>
                <a:effectLst/>
              </a:rPr>
              <a:t> in </a:t>
            </a:r>
            <a:r>
              <a:rPr lang="es-ES" b="0" i="0" u="none" strike="noStrike" dirty="0" err="1">
                <a:solidFill>
                  <a:srgbClr val="000000"/>
                </a:solidFill>
                <a:effectLst/>
              </a:rPr>
              <a:t>their</a:t>
            </a:r>
            <a:r>
              <a:rPr lang="es-ES" b="0" i="0" u="none" strike="noStrike" dirty="0">
                <a:solidFill>
                  <a:srgbClr val="000000"/>
                </a:solidFill>
                <a:effectLst/>
              </a:rPr>
              <a:t> place?”</a:t>
            </a:r>
          </a:p>
          <a:p>
            <a:pPr algn="l"/>
            <a:r>
              <a:rPr lang="es-ES" b="0" i="0" u="none" strike="noStrike" dirty="0" err="1">
                <a:solidFill>
                  <a:srgbClr val="000000"/>
                </a:solidFill>
                <a:effectLst/>
              </a:rPr>
              <a:t>Empathy</a:t>
            </a:r>
            <a:r>
              <a:rPr lang="es-ES" b="0" i="0" u="none" strike="noStrike" dirty="0">
                <a:solidFill>
                  <a:srgbClr val="000000"/>
                </a:solidFill>
                <a:effectLst/>
              </a:rPr>
              <a:t> </a:t>
            </a:r>
            <a:r>
              <a:rPr lang="es-ES" b="0" i="0" u="none" strike="noStrike" dirty="0" err="1">
                <a:solidFill>
                  <a:srgbClr val="000000"/>
                </a:solidFill>
                <a:effectLst/>
              </a:rPr>
              <a:t>doesn’t</a:t>
            </a:r>
            <a:r>
              <a:rPr lang="es-ES" b="0" i="0" u="none" strike="noStrike" dirty="0">
                <a:solidFill>
                  <a:srgbClr val="000000"/>
                </a:solidFill>
                <a:effectLst/>
              </a:rPr>
              <a:t> mean </a:t>
            </a:r>
            <a:r>
              <a:rPr lang="es-ES" b="0" i="0" u="none" strike="noStrike" dirty="0" err="1">
                <a:solidFill>
                  <a:srgbClr val="000000"/>
                </a:solidFill>
                <a:effectLst/>
              </a:rPr>
              <a:t>agreement</a:t>
            </a:r>
            <a:r>
              <a:rPr lang="es-ES" b="0" i="0" u="none" strike="noStrike" dirty="0">
                <a:solidFill>
                  <a:srgbClr val="000000"/>
                </a:solidFill>
                <a:effectLst/>
              </a:rPr>
              <a:t> — </a:t>
            </a:r>
            <a:r>
              <a:rPr lang="es-ES" b="0" i="0" u="none" strike="noStrike" dirty="0" err="1">
                <a:solidFill>
                  <a:srgbClr val="000000"/>
                </a:solidFill>
                <a:effectLst/>
              </a:rPr>
              <a:t>it</a:t>
            </a:r>
            <a:r>
              <a:rPr lang="es-ES" b="0" i="0" u="none" strike="noStrike" dirty="0">
                <a:solidFill>
                  <a:srgbClr val="000000"/>
                </a:solidFill>
                <a:effectLst/>
              </a:rPr>
              <a:t> </a:t>
            </a:r>
            <a:r>
              <a:rPr lang="es-ES" b="0" i="0" u="none" strike="noStrike" dirty="0" err="1">
                <a:solidFill>
                  <a:srgbClr val="000000"/>
                </a:solidFill>
                <a:effectLst/>
              </a:rPr>
              <a:t>means</a:t>
            </a:r>
            <a:r>
              <a:rPr lang="es-ES" b="0" i="0" u="none" strike="noStrike" dirty="0">
                <a:solidFill>
                  <a:srgbClr val="000000"/>
                </a:solidFill>
                <a:effectLst/>
              </a:rPr>
              <a:t> </a:t>
            </a:r>
            <a:r>
              <a:rPr lang="es-ES" b="0" i="0" u="none" strike="noStrike" dirty="0" err="1">
                <a:solidFill>
                  <a:srgbClr val="000000"/>
                </a:solidFill>
                <a:effectLst/>
              </a:rPr>
              <a:t>connection</a:t>
            </a:r>
            <a:r>
              <a:rPr lang="es-ES" b="0" i="0" u="none" strike="noStrike" dirty="0">
                <a:solidFill>
                  <a:srgbClr val="000000"/>
                </a:solidFill>
                <a:effectLst/>
              </a:rPr>
              <a:t>.</a:t>
            </a:r>
          </a:p>
        </p:txBody>
      </p:sp>
      <p:pic>
        <p:nvPicPr>
          <p:cNvPr id="7170" name="Picture 2" descr="Gente de negocios feliz disfrutando de la fiesta de la oficina">
            <a:extLst>
              <a:ext uri="{FF2B5EF4-FFF2-40B4-BE49-F238E27FC236}">
                <a16:creationId xmlns:a16="http://schemas.microsoft.com/office/drawing/2014/main" id="{5B56942D-559A-C182-FF90-AA5D7F7435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8666" y="1503430"/>
            <a:ext cx="5473334" cy="45640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fade/>
  </p:transition>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Presentation1" id="{EF533845-07F4-F04D-B331-1DF497A2F7A5}" vid="{C3129E25-8A3B-8649-9FCB-F5577894E25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Emotional Employment Powerpoint-template (002)</Template>
  <TotalTime>2133</TotalTime>
  <Words>744</Words>
  <Application>Microsoft Macintosh PowerPoint</Application>
  <PresentationFormat>Panorámica</PresentationFormat>
  <Paragraphs>92</Paragraphs>
  <Slides>18</Slides>
  <Notes>3</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18</vt:i4>
      </vt:variant>
    </vt:vector>
  </HeadingPairs>
  <TitlesOfParts>
    <vt:vector size="24" baseType="lpstr">
      <vt:lpstr>-webkit-standard</vt:lpstr>
      <vt:lpstr>Arial</vt:lpstr>
      <vt:lpstr>Calibri</vt:lpstr>
      <vt:lpstr>Corbel</vt:lpstr>
      <vt:lpstr>Wingdings 2</vt:lpstr>
      <vt:lpstr>Frame</vt:lpstr>
      <vt:lpstr>SKILL – CONFLICT RESOLUTION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 and F</dc:creator>
  <cp:lastModifiedBy>Asociación Elebo</cp:lastModifiedBy>
  <cp:revision>57</cp:revision>
  <dcterms:created xsi:type="dcterms:W3CDTF">2019-04-23T12:14:49Z</dcterms:created>
  <dcterms:modified xsi:type="dcterms:W3CDTF">2025-06-04T17:42:53Z</dcterms:modified>
</cp:coreProperties>
</file>